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348" r:id="rId3"/>
    <p:sldId id="260" r:id="rId4"/>
    <p:sldId id="514" r:id="rId5"/>
    <p:sldId id="439" r:id="rId6"/>
    <p:sldId id="399" r:id="rId7"/>
    <p:sldId id="406" r:id="rId8"/>
    <p:sldId id="380" r:id="rId9"/>
    <p:sldId id="377" r:id="rId10"/>
    <p:sldId id="376" r:id="rId11"/>
    <p:sldId id="378" r:id="rId12"/>
    <p:sldId id="513" r:id="rId13"/>
    <p:sldId id="500" r:id="rId14"/>
    <p:sldId id="501" r:id="rId15"/>
    <p:sldId id="512" r:id="rId16"/>
    <p:sldId id="506" r:id="rId17"/>
    <p:sldId id="503" r:id="rId18"/>
    <p:sldId id="504" r:id="rId19"/>
    <p:sldId id="388" r:id="rId20"/>
    <p:sldId id="404" r:id="rId21"/>
    <p:sldId id="356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333639"/>
        </a:solidFill>
        <a:effectLst/>
        <a:uFillTx/>
        <a:latin typeface="+mj-lt"/>
        <a:ea typeface="+mj-ea"/>
        <a:cs typeface="+mj-cs"/>
        <a:sym typeface="Calibri" panose="020F050202020403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55B9D1"/>
    <a:srgbClr val="2B30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001" autoAdjust="0"/>
    <p:restoredTop sz="94660"/>
  </p:normalViewPr>
  <p:slideViewPr>
    <p:cSldViewPr snapToGrid="0">
      <p:cViewPr>
        <p:scale>
          <a:sx n="72" d="100"/>
          <a:sy n="72" d="100"/>
        </p:scale>
        <p:origin x="-864" y="-456"/>
      </p:cViewPr>
      <p:guideLst>
        <p:guide orient="horz" pos="2163"/>
        <p:guide pos="38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AC857A-2894-4DDD-8EC1-728D3FE2711C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E16D3A6F-B72A-4678-944E-5C5F058E117A}">
      <dgm:prSet phldrT="[文本]" custT="1"/>
      <dgm:spPr>
        <a:noFill/>
        <a:ln>
          <a:solidFill>
            <a:srgbClr val="55B9D1"/>
          </a:solidFill>
        </a:ln>
      </dgm:spPr>
      <dgm:t>
        <a:bodyPr/>
        <a:lstStyle/>
        <a:p>
          <a:r>
            <a:rPr lang="zh-CN" altLang="en-US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省市资金补贴</a:t>
          </a:r>
          <a:endParaRPr lang="zh-CN" altLang="en-US" sz="2400" dirty="0"/>
        </a:p>
      </dgm:t>
    </dgm:pt>
    <dgm:pt modelId="{1BC1916A-2CA8-473D-BC3D-9F6336D45F84}" type="parTrans" cxnId="{1927D7AF-3ED6-48D2-9E06-61C8904E2EDE}">
      <dgm:prSet/>
      <dgm:spPr/>
      <dgm:t>
        <a:bodyPr/>
        <a:lstStyle/>
        <a:p>
          <a:endParaRPr lang="zh-CN" altLang="en-US"/>
        </a:p>
      </dgm:t>
    </dgm:pt>
    <dgm:pt modelId="{BFF4F502-EA5E-478C-A776-ECC096843422}" type="sibTrans" cxnId="{1927D7AF-3ED6-48D2-9E06-61C8904E2EDE}">
      <dgm:prSet/>
      <dgm:spPr>
        <a:solidFill>
          <a:srgbClr val="55B9D1"/>
        </a:solidFill>
        <a:ln>
          <a:solidFill>
            <a:srgbClr val="55B9D1"/>
          </a:solidFill>
        </a:ln>
      </dgm:spPr>
      <dgm:t>
        <a:bodyPr/>
        <a:lstStyle/>
        <a:p>
          <a:endParaRPr lang="zh-CN" altLang="en-US"/>
        </a:p>
      </dgm:t>
    </dgm:pt>
    <dgm:pt modelId="{47C64892-9B39-47E1-9862-293FD823F58A}">
      <dgm:prSet phldrT="[文本]" custT="1"/>
      <dgm:spPr>
        <a:noFill/>
        <a:ln>
          <a:solidFill>
            <a:srgbClr val="55B9D1"/>
          </a:solidFill>
        </a:ln>
      </dgm:spPr>
      <dgm:t>
        <a:bodyPr/>
        <a:lstStyle/>
        <a:p>
          <a:r>
            <a:rPr lang="zh-CN" altLang="en-US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向政策性商业银行进行贷款</a:t>
          </a:r>
          <a:endParaRPr lang="zh-CN" altLang="en-US" sz="2400" dirty="0"/>
        </a:p>
      </dgm:t>
    </dgm:pt>
    <dgm:pt modelId="{9A53D664-49E1-45A4-B845-697F2C3902D9}" type="parTrans" cxnId="{FB58B100-8E67-4DE7-84E0-D8A22853EAEE}">
      <dgm:prSet/>
      <dgm:spPr/>
      <dgm:t>
        <a:bodyPr/>
        <a:lstStyle/>
        <a:p>
          <a:endParaRPr lang="zh-CN" altLang="en-US"/>
        </a:p>
      </dgm:t>
    </dgm:pt>
    <dgm:pt modelId="{F05D8086-AE9A-4C43-BEC6-C03C888A7F73}" type="sibTrans" cxnId="{FB58B100-8E67-4DE7-84E0-D8A22853EAEE}">
      <dgm:prSet/>
      <dgm:spPr>
        <a:solidFill>
          <a:srgbClr val="55B9D1"/>
        </a:solidFill>
        <a:ln>
          <a:solidFill>
            <a:srgbClr val="55B9D1"/>
          </a:solidFill>
        </a:ln>
      </dgm:spPr>
      <dgm:t>
        <a:bodyPr/>
        <a:lstStyle/>
        <a:p>
          <a:endParaRPr lang="zh-CN" altLang="en-US"/>
        </a:p>
      </dgm:t>
    </dgm:pt>
    <dgm:pt modelId="{5D8D9C24-60B7-4CD6-A6B0-1710DE25A22C}">
      <dgm:prSet phldrT="[文本]" custT="1"/>
      <dgm:spPr>
        <a:noFill/>
        <a:ln>
          <a:solidFill>
            <a:srgbClr val="55B9D1"/>
          </a:solidFill>
        </a:ln>
      </dgm:spPr>
      <dgm:t>
        <a:bodyPr/>
        <a:lstStyle/>
        <a:p>
          <a:r>
            <a:rPr lang="zh-CN" altLang="en-US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后期由各镇政府偿还贷款</a:t>
          </a:r>
          <a:endParaRPr lang="zh-CN" altLang="en-US" sz="2400" dirty="0"/>
        </a:p>
      </dgm:t>
    </dgm:pt>
    <dgm:pt modelId="{6860CE63-3D05-4AB5-9963-E1E283B21A61}" type="parTrans" cxnId="{073AA1B0-D117-4CDA-93E8-EA4DBC058AC2}">
      <dgm:prSet/>
      <dgm:spPr/>
      <dgm:t>
        <a:bodyPr/>
        <a:lstStyle/>
        <a:p>
          <a:endParaRPr lang="zh-CN" altLang="en-US"/>
        </a:p>
      </dgm:t>
    </dgm:pt>
    <dgm:pt modelId="{DDF9792E-FDDA-4037-9B86-945ACAD2A972}" type="sibTrans" cxnId="{073AA1B0-D117-4CDA-93E8-EA4DBC058AC2}">
      <dgm:prSet/>
      <dgm:spPr>
        <a:solidFill>
          <a:srgbClr val="55B9D1"/>
        </a:solidFill>
        <a:ln>
          <a:solidFill>
            <a:srgbClr val="55B9D1"/>
          </a:solidFill>
        </a:ln>
      </dgm:spPr>
      <dgm:t>
        <a:bodyPr/>
        <a:lstStyle/>
        <a:p>
          <a:endParaRPr lang="zh-CN" altLang="en-US"/>
        </a:p>
      </dgm:t>
    </dgm:pt>
    <dgm:pt modelId="{AF8F4FDF-C017-432C-B7DA-473ACC624A4B}">
      <dgm:prSet phldrT="[文本]" custT="1"/>
      <dgm:spPr>
        <a:noFill/>
        <a:ln>
          <a:solidFill>
            <a:srgbClr val="55B9D1"/>
          </a:solidFill>
        </a:ln>
      </dgm:spPr>
      <dgm:t>
        <a:bodyPr/>
        <a:lstStyle/>
        <a:p>
          <a:r>
            <a:rPr lang="zh-CN" altLang="en-US" sz="6000" b="1" cap="none" spc="0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￥？</a:t>
          </a:r>
          <a:endParaRPr lang="zh-CN" altLang="en-US" sz="6000" dirty="0"/>
        </a:p>
      </dgm:t>
    </dgm:pt>
    <dgm:pt modelId="{F099C361-E467-4F7C-A8A5-0D538464B485}" type="sibTrans" cxnId="{571293B2-D5E4-4C9C-9282-63C2734DC534}">
      <dgm:prSet/>
      <dgm:spPr/>
      <dgm:t>
        <a:bodyPr/>
        <a:lstStyle/>
        <a:p>
          <a:endParaRPr lang="zh-CN" altLang="en-US"/>
        </a:p>
      </dgm:t>
    </dgm:pt>
    <dgm:pt modelId="{27974DC6-18AF-4BA7-9340-35EB98F8D2BC}" type="parTrans" cxnId="{571293B2-D5E4-4C9C-9282-63C2734DC534}">
      <dgm:prSet/>
      <dgm:spPr/>
      <dgm:t>
        <a:bodyPr/>
        <a:lstStyle/>
        <a:p>
          <a:endParaRPr lang="zh-CN" altLang="en-US"/>
        </a:p>
      </dgm:t>
    </dgm:pt>
    <dgm:pt modelId="{7B445E7D-DBBF-40A6-9834-8D49F04C3B25}" type="pres">
      <dgm:prSet presAssocID="{6CAC857A-2894-4DDD-8EC1-728D3FE2711C}" presName="linearFlow" presStyleCnt="0">
        <dgm:presLayoutVars>
          <dgm:dir/>
          <dgm:resizeHandles val="exact"/>
        </dgm:presLayoutVars>
      </dgm:prSet>
      <dgm:spPr/>
    </dgm:pt>
    <dgm:pt modelId="{AD1F4F9E-52F7-485D-819B-CBA20645BC29}" type="pres">
      <dgm:prSet presAssocID="{E16D3A6F-B72A-4678-944E-5C5F058E117A}" presName="node" presStyleLbl="node1" presStyleIdx="0" presStyleCnt="4" custLinFactX="71708" custLinFactNeighborX="100000" custLinFactNeighborY="-717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C5A668-2D82-452C-AA2F-CD0CA69C7FAE}" type="pres">
      <dgm:prSet presAssocID="{BFF4F502-EA5E-478C-A776-ECC096843422}" presName="spacerL" presStyleCnt="0"/>
      <dgm:spPr/>
    </dgm:pt>
    <dgm:pt modelId="{4D605878-D37F-4043-8C30-FB6629E15E73}" type="pres">
      <dgm:prSet presAssocID="{BFF4F502-EA5E-478C-A776-ECC096843422}" presName="sibTrans" presStyleLbl="sibTrans2D1" presStyleIdx="0" presStyleCnt="3" custLinFactX="109635" custLinFactY="-23792" custLinFactNeighborX="200000" custLinFactNeighborY="-100000"/>
      <dgm:spPr/>
      <dgm:t>
        <a:bodyPr/>
        <a:lstStyle/>
        <a:p>
          <a:endParaRPr lang="zh-CN" altLang="en-US"/>
        </a:p>
      </dgm:t>
    </dgm:pt>
    <dgm:pt modelId="{95AABBCB-E9AD-4403-8A45-20ECDAE204A4}" type="pres">
      <dgm:prSet presAssocID="{BFF4F502-EA5E-478C-A776-ECC096843422}" presName="spacerR" presStyleCnt="0"/>
      <dgm:spPr/>
    </dgm:pt>
    <dgm:pt modelId="{748E4B4E-36AC-4B9E-8E69-239358B28E26}" type="pres">
      <dgm:prSet presAssocID="{47C64892-9B39-47E1-9862-293FD823F58A}" presName="node" presStyleLbl="node1" presStyleIdx="1" presStyleCnt="4" custLinFactX="71708" custLinFactNeighborX="100000" custLinFactNeighborY="-717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477B06-BB83-4003-A6B3-4622F2BFDD8C}" type="pres">
      <dgm:prSet presAssocID="{F05D8086-AE9A-4C43-BEC6-C03C888A7F73}" presName="spacerL" presStyleCnt="0"/>
      <dgm:spPr/>
    </dgm:pt>
    <dgm:pt modelId="{1EEDC844-2D48-4F01-9315-21B79AAFF113}" type="pres">
      <dgm:prSet presAssocID="{F05D8086-AE9A-4C43-BEC6-C03C888A7F73}" presName="sibTrans" presStyleLbl="sibTrans2D1" presStyleIdx="1" presStyleCnt="3" custScaleX="50756" custScaleY="70716" custLinFactNeighborX="97345" custLinFactNeighborY="8568"/>
      <dgm:spPr>
        <a:prstGeom prst="upArrow">
          <a:avLst/>
        </a:prstGeom>
      </dgm:spPr>
      <dgm:t>
        <a:bodyPr/>
        <a:lstStyle/>
        <a:p>
          <a:endParaRPr lang="zh-CN" altLang="en-US"/>
        </a:p>
      </dgm:t>
    </dgm:pt>
    <dgm:pt modelId="{415E4ADF-1783-4684-ACE3-D87203A40748}" type="pres">
      <dgm:prSet presAssocID="{F05D8086-AE9A-4C43-BEC6-C03C888A7F73}" presName="spacerR" presStyleCnt="0"/>
      <dgm:spPr/>
    </dgm:pt>
    <dgm:pt modelId="{4A883E4C-80DE-4336-857D-69982E0C249D}" type="pres">
      <dgm:prSet presAssocID="{5D8D9C24-60B7-4CD6-A6B0-1710DE25A22C}" presName="node" presStyleLbl="node1" presStyleIdx="2" presStyleCnt="4" custLinFactX="-54399" custLinFactNeighborX="-100000" custLinFactNeighborY="8474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6DD1DB-944E-44D0-B56D-7750B8FD514D}" type="pres">
      <dgm:prSet presAssocID="{DDF9792E-FDDA-4037-9B86-945ACAD2A972}" presName="spacerL" presStyleCnt="0"/>
      <dgm:spPr/>
    </dgm:pt>
    <dgm:pt modelId="{35ED7270-A93C-4A3F-A0A4-E232E056D3AA}" type="pres">
      <dgm:prSet presAssocID="{DDF9792E-FDDA-4037-9B86-945ACAD2A972}" presName="sibTrans" presStyleLbl="sibTrans2D1" presStyleIdx="2" presStyleCnt="3" custLinFactX="-99226" custLinFactY="-20688" custLinFactNeighborX="-100000" custLinFactNeighborY="-100000"/>
      <dgm:spPr/>
      <dgm:t>
        <a:bodyPr/>
        <a:lstStyle/>
        <a:p>
          <a:endParaRPr lang="zh-CN" altLang="en-US"/>
        </a:p>
      </dgm:t>
    </dgm:pt>
    <dgm:pt modelId="{6DEECEF9-7FD6-495C-BB07-05E55AF2DB2F}" type="pres">
      <dgm:prSet presAssocID="{DDF9792E-FDDA-4037-9B86-945ACAD2A972}" presName="spacerR" presStyleCnt="0"/>
      <dgm:spPr/>
    </dgm:pt>
    <dgm:pt modelId="{F9CE3F19-0B39-47EF-88F2-5519BEB8154E}" type="pres">
      <dgm:prSet presAssocID="{AF8F4FDF-C017-432C-B7DA-473ACC624A4B}" presName="node" presStyleLbl="node1" presStyleIdx="3" presStyleCnt="4" custLinFactX="-65032" custLinFactNeighborX="-100000" custLinFactNeighborY="-750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1293B2-D5E4-4C9C-9282-63C2734DC534}" srcId="{6CAC857A-2894-4DDD-8EC1-728D3FE2711C}" destId="{AF8F4FDF-C017-432C-B7DA-473ACC624A4B}" srcOrd="3" destOrd="0" parTransId="{27974DC6-18AF-4BA7-9340-35EB98F8D2BC}" sibTransId="{F099C361-E467-4F7C-A8A5-0D538464B485}"/>
    <dgm:cxn modelId="{5D7B04BE-BA90-4FD6-A0D1-B463F3F634EF}" type="presOf" srcId="{E16D3A6F-B72A-4678-944E-5C5F058E117A}" destId="{AD1F4F9E-52F7-485D-819B-CBA20645BC29}" srcOrd="0" destOrd="0" presId="urn:microsoft.com/office/officeart/2005/8/layout/equation1"/>
    <dgm:cxn modelId="{FB58B100-8E67-4DE7-84E0-D8A22853EAEE}" srcId="{6CAC857A-2894-4DDD-8EC1-728D3FE2711C}" destId="{47C64892-9B39-47E1-9862-293FD823F58A}" srcOrd="1" destOrd="0" parTransId="{9A53D664-49E1-45A4-B845-697F2C3902D9}" sibTransId="{F05D8086-AE9A-4C43-BEC6-C03C888A7F73}"/>
    <dgm:cxn modelId="{1927D7AF-3ED6-48D2-9E06-61C8904E2EDE}" srcId="{6CAC857A-2894-4DDD-8EC1-728D3FE2711C}" destId="{E16D3A6F-B72A-4678-944E-5C5F058E117A}" srcOrd="0" destOrd="0" parTransId="{1BC1916A-2CA8-473D-BC3D-9F6336D45F84}" sibTransId="{BFF4F502-EA5E-478C-A776-ECC096843422}"/>
    <dgm:cxn modelId="{4F69CF96-00EF-445B-8048-51EAD4796AF8}" type="presOf" srcId="{47C64892-9B39-47E1-9862-293FD823F58A}" destId="{748E4B4E-36AC-4B9E-8E69-239358B28E26}" srcOrd="0" destOrd="0" presId="urn:microsoft.com/office/officeart/2005/8/layout/equation1"/>
    <dgm:cxn modelId="{AD5019F9-C9F4-4036-B719-EA13FEB2ACB5}" type="presOf" srcId="{DDF9792E-FDDA-4037-9B86-945ACAD2A972}" destId="{35ED7270-A93C-4A3F-A0A4-E232E056D3AA}" srcOrd="0" destOrd="0" presId="urn:microsoft.com/office/officeart/2005/8/layout/equation1"/>
    <dgm:cxn modelId="{073AA1B0-D117-4CDA-93E8-EA4DBC058AC2}" srcId="{6CAC857A-2894-4DDD-8EC1-728D3FE2711C}" destId="{5D8D9C24-60B7-4CD6-A6B0-1710DE25A22C}" srcOrd="2" destOrd="0" parTransId="{6860CE63-3D05-4AB5-9963-E1E283B21A61}" sibTransId="{DDF9792E-FDDA-4037-9B86-945ACAD2A972}"/>
    <dgm:cxn modelId="{1255856F-F26F-4631-8989-2D8EF1A1EF50}" type="presOf" srcId="{6CAC857A-2894-4DDD-8EC1-728D3FE2711C}" destId="{7B445E7D-DBBF-40A6-9834-8D49F04C3B25}" srcOrd="0" destOrd="0" presId="urn:microsoft.com/office/officeart/2005/8/layout/equation1"/>
    <dgm:cxn modelId="{911313AC-6165-467B-8329-BB9EB6CDDA02}" type="presOf" srcId="{AF8F4FDF-C017-432C-B7DA-473ACC624A4B}" destId="{F9CE3F19-0B39-47EF-88F2-5519BEB8154E}" srcOrd="0" destOrd="0" presId="urn:microsoft.com/office/officeart/2005/8/layout/equation1"/>
    <dgm:cxn modelId="{7A2A92E5-6A28-41B2-8306-3EA4A27A5AD8}" type="presOf" srcId="{F05D8086-AE9A-4C43-BEC6-C03C888A7F73}" destId="{1EEDC844-2D48-4F01-9315-21B79AAFF113}" srcOrd="0" destOrd="0" presId="urn:microsoft.com/office/officeart/2005/8/layout/equation1"/>
    <dgm:cxn modelId="{307D90C8-EEE9-4105-8D09-1DC5D4C7FF49}" type="presOf" srcId="{BFF4F502-EA5E-478C-A776-ECC096843422}" destId="{4D605878-D37F-4043-8C30-FB6629E15E73}" srcOrd="0" destOrd="0" presId="urn:microsoft.com/office/officeart/2005/8/layout/equation1"/>
    <dgm:cxn modelId="{279366EB-340A-4BE1-87F1-7411524D57E1}" type="presOf" srcId="{5D8D9C24-60B7-4CD6-A6B0-1710DE25A22C}" destId="{4A883E4C-80DE-4336-857D-69982E0C249D}" srcOrd="0" destOrd="0" presId="urn:microsoft.com/office/officeart/2005/8/layout/equation1"/>
    <dgm:cxn modelId="{524BA417-7499-4452-A05E-966E59F5E846}" type="presParOf" srcId="{7B445E7D-DBBF-40A6-9834-8D49F04C3B25}" destId="{AD1F4F9E-52F7-485D-819B-CBA20645BC29}" srcOrd="0" destOrd="0" presId="urn:microsoft.com/office/officeart/2005/8/layout/equation1"/>
    <dgm:cxn modelId="{F7877712-5815-4EC1-8882-D45348259C1F}" type="presParOf" srcId="{7B445E7D-DBBF-40A6-9834-8D49F04C3B25}" destId="{45C5A668-2D82-452C-AA2F-CD0CA69C7FAE}" srcOrd="1" destOrd="0" presId="urn:microsoft.com/office/officeart/2005/8/layout/equation1"/>
    <dgm:cxn modelId="{A84FB7C8-CFEE-4190-A61D-793D6B5E066A}" type="presParOf" srcId="{7B445E7D-DBBF-40A6-9834-8D49F04C3B25}" destId="{4D605878-D37F-4043-8C30-FB6629E15E73}" srcOrd="2" destOrd="0" presId="urn:microsoft.com/office/officeart/2005/8/layout/equation1"/>
    <dgm:cxn modelId="{FE4B5014-9B94-4605-91FA-6445799286B5}" type="presParOf" srcId="{7B445E7D-DBBF-40A6-9834-8D49F04C3B25}" destId="{95AABBCB-E9AD-4403-8A45-20ECDAE204A4}" srcOrd="3" destOrd="0" presId="urn:microsoft.com/office/officeart/2005/8/layout/equation1"/>
    <dgm:cxn modelId="{EE1A5CAC-D0FB-480D-859F-77FE669268D0}" type="presParOf" srcId="{7B445E7D-DBBF-40A6-9834-8D49F04C3B25}" destId="{748E4B4E-36AC-4B9E-8E69-239358B28E26}" srcOrd="4" destOrd="0" presId="urn:microsoft.com/office/officeart/2005/8/layout/equation1"/>
    <dgm:cxn modelId="{AD5C07E9-5C29-4F83-A396-251A437B719B}" type="presParOf" srcId="{7B445E7D-DBBF-40A6-9834-8D49F04C3B25}" destId="{0C477B06-BB83-4003-A6B3-4622F2BFDD8C}" srcOrd="5" destOrd="0" presId="urn:microsoft.com/office/officeart/2005/8/layout/equation1"/>
    <dgm:cxn modelId="{DEA319E8-E777-45D0-8DC7-B0F270928FB2}" type="presParOf" srcId="{7B445E7D-DBBF-40A6-9834-8D49F04C3B25}" destId="{1EEDC844-2D48-4F01-9315-21B79AAFF113}" srcOrd="6" destOrd="0" presId="urn:microsoft.com/office/officeart/2005/8/layout/equation1"/>
    <dgm:cxn modelId="{7EE45EAE-9DE9-4D4D-A9A9-538CAE94AB41}" type="presParOf" srcId="{7B445E7D-DBBF-40A6-9834-8D49F04C3B25}" destId="{415E4ADF-1783-4684-ACE3-D87203A40748}" srcOrd="7" destOrd="0" presId="urn:microsoft.com/office/officeart/2005/8/layout/equation1"/>
    <dgm:cxn modelId="{0EF40670-4AF3-41BA-8586-7B8BC5A23FE0}" type="presParOf" srcId="{7B445E7D-DBBF-40A6-9834-8D49F04C3B25}" destId="{4A883E4C-80DE-4336-857D-69982E0C249D}" srcOrd="8" destOrd="0" presId="urn:microsoft.com/office/officeart/2005/8/layout/equation1"/>
    <dgm:cxn modelId="{57C38B95-D1E8-4500-A686-429092636844}" type="presParOf" srcId="{7B445E7D-DBBF-40A6-9834-8D49F04C3B25}" destId="{906DD1DB-944E-44D0-B56D-7750B8FD514D}" srcOrd="9" destOrd="0" presId="urn:microsoft.com/office/officeart/2005/8/layout/equation1"/>
    <dgm:cxn modelId="{F91EE960-BB9B-412C-9F18-900CD83CBED0}" type="presParOf" srcId="{7B445E7D-DBBF-40A6-9834-8D49F04C3B25}" destId="{35ED7270-A93C-4A3F-A0A4-E232E056D3AA}" srcOrd="10" destOrd="0" presId="urn:microsoft.com/office/officeart/2005/8/layout/equation1"/>
    <dgm:cxn modelId="{3B92B1D1-11A1-43BB-9CA9-D34AC6281919}" type="presParOf" srcId="{7B445E7D-DBBF-40A6-9834-8D49F04C3B25}" destId="{6DEECEF9-7FD6-495C-BB07-05E55AF2DB2F}" srcOrd="11" destOrd="0" presId="urn:microsoft.com/office/officeart/2005/8/layout/equation1"/>
    <dgm:cxn modelId="{E3595419-D008-47BB-84B2-1241DE60D231}" type="presParOf" srcId="{7B445E7D-DBBF-40A6-9834-8D49F04C3B25}" destId="{F9CE3F19-0B39-47EF-88F2-5519BEB8154E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A20B71-DA59-41CE-816D-90D90746B9A5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5B56E707-9955-45AD-9BBC-93BAC1971823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高明区水务局</a:t>
          </a:r>
          <a:endParaRPr lang="zh-CN" altLang="en-US" b="1" dirty="0"/>
        </a:p>
      </dgm:t>
    </dgm:pt>
    <dgm:pt modelId="{861398CB-0B3D-40B7-9077-CCC5D4F97A11}" type="parTrans" cxnId="{2BAC87FF-D574-4661-97F6-8D05B35E277E}">
      <dgm:prSet/>
      <dgm:spPr/>
      <dgm:t>
        <a:bodyPr/>
        <a:lstStyle/>
        <a:p>
          <a:pPr algn="ctr"/>
          <a:endParaRPr lang="zh-CN" altLang="en-US"/>
        </a:p>
      </dgm:t>
    </dgm:pt>
    <dgm:pt modelId="{9BC40408-2AD9-429B-A4DD-EA2DDBD26948}" type="sibTrans" cxnId="{2BAC87FF-D574-4661-97F6-8D05B35E277E}">
      <dgm:prSet/>
      <dgm:spPr/>
      <dgm:t>
        <a:bodyPr/>
        <a:lstStyle/>
        <a:p>
          <a:pPr algn="ctr"/>
          <a:endParaRPr lang="zh-CN" altLang="en-US"/>
        </a:p>
      </dgm:t>
    </dgm:pt>
    <dgm:pt modelId="{1C9D2CE1-5868-4EB9-B607-B28B905EEE05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0" dirty="0" smtClean="0">
              <a:latin typeface="微软雅黑" pitchFamily="34" charset="-122"/>
              <a:ea typeface="微软雅黑" pitchFamily="34" charset="-122"/>
            </a:rPr>
            <a:t>组织建设单位</a:t>
          </a:r>
          <a:endParaRPr lang="zh-CN" altLang="en-US" b="0" dirty="0"/>
        </a:p>
      </dgm:t>
    </dgm:pt>
    <dgm:pt modelId="{4BFCDBC5-11D5-4DBD-A48E-80F33D713858}" type="parTrans" cxnId="{0CA677D7-3566-49C9-9D41-99A6B0F77689}">
      <dgm:prSet/>
      <dgm:spPr/>
      <dgm:t>
        <a:bodyPr/>
        <a:lstStyle/>
        <a:p>
          <a:pPr algn="ctr"/>
          <a:endParaRPr lang="zh-CN" altLang="en-US"/>
        </a:p>
      </dgm:t>
    </dgm:pt>
    <dgm:pt modelId="{2B623AC8-BFE6-4922-8CC1-C8C2B9B6B044}" type="sibTrans" cxnId="{0CA677D7-3566-49C9-9D41-99A6B0F77689}">
      <dgm:prSet/>
      <dgm:spPr/>
      <dgm:t>
        <a:bodyPr/>
        <a:lstStyle/>
        <a:p>
          <a:pPr algn="ctr"/>
          <a:endParaRPr lang="zh-CN" altLang="en-US"/>
        </a:p>
      </dgm:t>
    </dgm:pt>
    <dgm:pt modelId="{F4FFAD72-6636-49FB-A9EB-7C6CFC5FDBFD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佛山水业集团高明供水有限公司</a:t>
          </a:r>
          <a:endParaRPr lang="zh-CN" altLang="en-US" b="1" dirty="0"/>
        </a:p>
      </dgm:t>
    </dgm:pt>
    <dgm:pt modelId="{90885313-1960-4B10-8B44-B2ACA2E59BD2}" type="parTrans" cxnId="{780B33AB-6E6E-4BA9-A135-EC9D5FA3C44E}">
      <dgm:prSet/>
      <dgm:spPr/>
      <dgm:t>
        <a:bodyPr/>
        <a:lstStyle/>
        <a:p>
          <a:pPr algn="ctr"/>
          <a:endParaRPr lang="zh-CN" altLang="en-US"/>
        </a:p>
      </dgm:t>
    </dgm:pt>
    <dgm:pt modelId="{1B4CB67E-CC4C-430D-9012-F8C82F539DAA}" type="sibTrans" cxnId="{780B33AB-6E6E-4BA9-A135-EC9D5FA3C44E}">
      <dgm:prSet/>
      <dgm:spPr/>
      <dgm:t>
        <a:bodyPr/>
        <a:lstStyle/>
        <a:p>
          <a:pPr algn="ctr"/>
          <a:endParaRPr lang="zh-CN" altLang="en-US"/>
        </a:p>
      </dgm:t>
    </dgm:pt>
    <dgm:pt modelId="{FD967AB9-4821-4294-A440-3175244AC8A5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0" dirty="0" smtClean="0">
              <a:latin typeface="微软雅黑" pitchFamily="34" charset="-122"/>
              <a:ea typeface="微软雅黑" pitchFamily="34" charset="-122"/>
            </a:rPr>
            <a:t>代建单位</a:t>
          </a:r>
          <a:endParaRPr lang="zh-CN" altLang="en-US" b="0" dirty="0"/>
        </a:p>
      </dgm:t>
    </dgm:pt>
    <dgm:pt modelId="{2C9BF184-60FD-4C37-83BD-533F95644634}" type="parTrans" cxnId="{1F4A1C26-CCEF-4A90-9D3C-D177C8591840}">
      <dgm:prSet/>
      <dgm:spPr/>
      <dgm:t>
        <a:bodyPr/>
        <a:lstStyle/>
        <a:p>
          <a:pPr algn="ctr"/>
          <a:endParaRPr lang="zh-CN" altLang="en-US"/>
        </a:p>
      </dgm:t>
    </dgm:pt>
    <dgm:pt modelId="{55E93705-9A54-4532-934E-37F63B9BF0DE}" type="sibTrans" cxnId="{1F4A1C26-CCEF-4A90-9D3C-D177C8591840}">
      <dgm:prSet/>
      <dgm:spPr/>
      <dgm:t>
        <a:bodyPr/>
        <a:lstStyle/>
        <a:p>
          <a:pPr algn="ctr"/>
          <a:endParaRPr lang="zh-CN" altLang="en-US"/>
        </a:p>
      </dgm:t>
    </dgm:pt>
    <dgm:pt modelId="{838FC361-561A-4763-9DB0-66D0EA58C8E4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建后运维</a:t>
          </a:r>
          <a:endParaRPr lang="zh-CN" altLang="en-US" b="0" dirty="0"/>
        </a:p>
      </dgm:t>
    </dgm:pt>
    <dgm:pt modelId="{0EDEDE95-C889-4DD1-AB50-CD8BD8463237}" type="parTrans" cxnId="{56709E44-4A8A-450B-9C68-E24237EB763D}">
      <dgm:prSet/>
      <dgm:spPr/>
      <dgm:t>
        <a:bodyPr/>
        <a:lstStyle/>
        <a:p>
          <a:pPr algn="ctr"/>
          <a:endParaRPr lang="zh-CN" altLang="en-US"/>
        </a:p>
      </dgm:t>
    </dgm:pt>
    <dgm:pt modelId="{91C7F8F9-CA98-4FE0-BDB0-02A8329C28FB}" type="sibTrans" cxnId="{56709E44-4A8A-450B-9C68-E24237EB763D}">
      <dgm:prSet/>
      <dgm:spPr/>
      <dgm:t>
        <a:bodyPr/>
        <a:lstStyle/>
        <a:p>
          <a:pPr algn="ctr"/>
          <a:endParaRPr lang="zh-CN" altLang="en-US"/>
        </a:p>
      </dgm:t>
    </dgm:pt>
    <dgm:pt modelId="{40CB3F7A-0477-4E09-840D-CBF216886A2C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海南立昇净水科技实业有限公司</a:t>
          </a:r>
          <a:endParaRPr lang="zh-CN" altLang="en-US" b="1" dirty="0"/>
        </a:p>
      </dgm:t>
    </dgm:pt>
    <dgm:pt modelId="{5CAD9203-1923-4408-8B50-C14169D834EA}" type="parTrans" cxnId="{18B5BA7A-03A9-49C9-8295-02EEBF4AAF98}">
      <dgm:prSet/>
      <dgm:spPr/>
      <dgm:t>
        <a:bodyPr/>
        <a:lstStyle/>
        <a:p>
          <a:pPr algn="ctr"/>
          <a:endParaRPr lang="zh-CN" altLang="en-US"/>
        </a:p>
      </dgm:t>
    </dgm:pt>
    <dgm:pt modelId="{DF26F3E7-2869-4ED6-84D0-7BEBCF6ABFCE}" type="sibTrans" cxnId="{18B5BA7A-03A9-49C9-8295-02EEBF4AAF98}">
      <dgm:prSet/>
      <dgm:spPr/>
      <dgm:t>
        <a:bodyPr/>
        <a:lstStyle/>
        <a:p>
          <a:pPr algn="ctr"/>
          <a:endParaRPr lang="zh-CN" altLang="en-US"/>
        </a:p>
      </dgm:t>
    </dgm:pt>
    <dgm:pt modelId="{218D68B7-1D9D-4A0B-A819-2048167806FE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0" dirty="0" smtClean="0">
              <a:latin typeface="微软雅黑" pitchFamily="34" charset="-122"/>
              <a:ea typeface="微软雅黑" pitchFamily="34" charset="-122"/>
            </a:rPr>
            <a:t>施工单位</a:t>
          </a:r>
          <a:endParaRPr lang="zh-CN" altLang="en-US" b="0" dirty="0"/>
        </a:p>
      </dgm:t>
    </dgm:pt>
    <dgm:pt modelId="{7A24129E-7363-4619-917B-435E38557F46}" type="parTrans" cxnId="{0950884A-50F4-4EA0-AC4A-E777E0512BD0}">
      <dgm:prSet/>
      <dgm:spPr/>
      <dgm:t>
        <a:bodyPr/>
        <a:lstStyle/>
        <a:p>
          <a:pPr algn="ctr"/>
          <a:endParaRPr lang="zh-CN" altLang="en-US"/>
        </a:p>
      </dgm:t>
    </dgm:pt>
    <dgm:pt modelId="{F58D10AF-3A7E-4470-A316-E0A093058720}" type="sibTrans" cxnId="{0950884A-50F4-4EA0-AC4A-E777E0512BD0}">
      <dgm:prSet/>
      <dgm:spPr/>
      <dgm:t>
        <a:bodyPr/>
        <a:lstStyle/>
        <a:p>
          <a:pPr algn="ctr"/>
          <a:endParaRPr lang="zh-CN" altLang="en-US"/>
        </a:p>
      </dgm:t>
    </dgm:pt>
    <dgm:pt modelId="{E76C247F-4A90-45A5-ADCD-15636CAE5347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各镇政府</a:t>
          </a:r>
          <a:endParaRPr lang="zh-CN" altLang="en-US" b="1" dirty="0"/>
        </a:p>
      </dgm:t>
    </dgm:pt>
    <dgm:pt modelId="{3D6926D9-0806-434A-8DFE-7D59E8D79622}" type="parTrans" cxnId="{FDA0F8BF-82B1-46F8-B462-F5ECBA275405}">
      <dgm:prSet/>
      <dgm:spPr/>
      <dgm:t>
        <a:bodyPr/>
        <a:lstStyle/>
        <a:p>
          <a:pPr algn="ctr"/>
          <a:endParaRPr lang="zh-CN" altLang="en-US"/>
        </a:p>
      </dgm:t>
    </dgm:pt>
    <dgm:pt modelId="{E5E1713D-BDFE-4FAA-946D-55D08A957956}" type="sibTrans" cxnId="{FDA0F8BF-82B1-46F8-B462-F5ECBA275405}">
      <dgm:prSet/>
      <dgm:spPr/>
      <dgm:t>
        <a:bodyPr/>
        <a:lstStyle/>
        <a:p>
          <a:pPr algn="ctr"/>
          <a:endParaRPr lang="zh-CN" altLang="en-US"/>
        </a:p>
      </dgm:t>
    </dgm:pt>
    <dgm:pt modelId="{11A271F0-5C5A-4812-A7BD-33458A5D77A1}">
      <dgm:prSet phldrT="[文本]"/>
      <dgm:spPr>
        <a:ln>
          <a:solidFill>
            <a:srgbClr val="55B9D1"/>
          </a:solidFill>
        </a:ln>
      </dgm:spPr>
      <dgm:t>
        <a:bodyPr/>
        <a:lstStyle/>
        <a:p>
          <a:pPr algn="ctr"/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资产归属</a:t>
          </a:r>
          <a:endParaRPr lang="zh-CN" altLang="en-US" b="0" dirty="0"/>
        </a:p>
      </dgm:t>
    </dgm:pt>
    <dgm:pt modelId="{39A96B75-35F9-4EA1-885F-BACFF5208A55}" type="parTrans" cxnId="{FCA8AE28-E63B-403D-B8A8-C3E400AAEB2B}">
      <dgm:prSet/>
      <dgm:spPr/>
      <dgm:t>
        <a:bodyPr/>
        <a:lstStyle/>
        <a:p>
          <a:pPr algn="ctr"/>
          <a:endParaRPr lang="zh-CN" altLang="en-US"/>
        </a:p>
      </dgm:t>
    </dgm:pt>
    <dgm:pt modelId="{A0E00686-8F91-4B35-8C1B-4FC028FCC166}" type="sibTrans" cxnId="{FCA8AE28-E63B-403D-B8A8-C3E400AAEB2B}">
      <dgm:prSet/>
      <dgm:spPr/>
      <dgm:t>
        <a:bodyPr/>
        <a:lstStyle/>
        <a:p>
          <a:pPr algn="ctr"/>
          <a:endParaRPr lang="zh-CN" altLang="en-US"/>
        </a:p>
      </dgm:t>
    </dgm:pt>
    <dgm:pt modelId="{4C6E451B-803A-417C-B8FB-A2E8DB51806D}" type="pres">
      <dgm:prSet presAssocID="{0AA20B71-DA59-41CE-816D-90D90746B9A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0F2A484-48A9-442D-B260-A737EF7517C6}" type="pres">
      <dgm:prSet presAssocID="{5B56E707-9955-45AD-9BBC-93BAC1971823}" presName="composite" presStyleCnt="0"/>
      <dgm:spPr/>
    </dgm:pt>
    <dgm:pt modelId="{B20072DA-7069-4884-A137-F4D2D9AADAA5}" type="pres">
      <dgm:prSet presAssocID="{5B56E707-9955-45AD-9BBC-93BAC1971823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DAFFF5-8A0B-4C39-8CE8-1A34FAC87460}" type="pres">
      <dgm:prSet presAssocID="{5B56E707-9955-45AD-9BBC-93BAC1971823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E691B5-8F21-4408-A441-F489C6222395}" type="pres">
      <dgm:prSet presAssocID="{9BC40408-2AD9-429B-A4DD-EA2DDBD26948}" presName="space" presStyleCnt="0"/>
      <dgm:spPr/>
    </dgm:pt>
    <dgm:pt modelId="{E26B7BFF-9EF6-4645-AC17-AF5584F1CBCA}" type="pres">
      <dgm:prSet presAssocID="{F4FFAD72-6636-49FB-A9EB-7C6CFC5FDBFD}" presName="composite" presStyleCnt="0"/>
      <dgm:spPr/>
    </dgm:pt>
    <dgm:pt modelId="{2428C246-CC98-497C-A1E2-90778E37F465}" type="pres">
      <dgm:prSet presAssocID="{F4FFAD72-6636-49FB-A9EB-7C6CFC5FDBFD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715096-95D0-479E-98B6-A741981DE005}" type="pres">
      <dgm:prSet presAssocID="{F4FFAD72-6636-49FB-A9EB-7C6CFC5FDBFD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41C19A-FA57-4348-A094-F8EF06DB0BEC}" type="pres">
      <dgm:prSet presAssocID="{1B4CB67E-CC4C-430D-9012-F8C82F539DAA}" presName="space" presStyleCnt="0"/>
      <dgm:spPr/>
    </dgm:pt>
    <dgm:pt modelId="{5B0A31A3-8ABF-415F-9DDC-6816FF107F87}" type="pres">
      <dgm:prSet presAssocID="{40CB3F7A-0477-4E09-840D-CBF216886A2C}" presName="composite" presStyleCnt="0"/>
      <dgm:spPr/>
    </dgm:pt>
    <dgm:pt modelId="{810E302D-637B-4F81-836D-031176B2D050}" type="pres">
      <dgm:prSet presAssocID="{40CB3F7A-0477-4E09-840D-CBF216886A2C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91524A-DD4E-47BE-B35C-E1C8B5C99667}" type="pres">
      <dgm:prSet presAssocID="{40CB3F7A-0477-4E09-840D-CBF216886A2C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0B1C87-1842-4858-9C45-C443C71592B4}" type="pres">
      <dgm:prSet presAssocID="{DF26F3E7-2869-4ED6-84D0-7BEBCF6ABFCE}" presName="space" presStyleCnt="0"/>
      <dgm:spPr/>
    </dgm:pt>
    <dgm:pt modelId="{F88B3F36-48C1-461C-AB52-B29439001571}" type="pres">
      <dgm:prSet presAssocID="{E76C247F-4A90-45A5-ADCD-15636CAE5347}" presName="composite" presStyleCnt="0"/>
      <dgm:spPr/>
    </dgm:pt>
    <dgm:pt modelId="{0D9441A8-9573-4C80-938B-DD93E99FDED2}" type="pres">
      <dgm:prSet presAssocID="{E76C247F-4A90-45A5-ADCD-15636CAE5347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0101D3-85D6-46E7-B6D3-29B937247ADB}" type="pres">
      <dgm:prSet presAssocID="{E76C247F-4A90-45A5-ADCD-15636CAE5347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AAAC7B-FE6C-4259-B617-B11068C9CC9E}" type="presOf" srcId="{218D68B7-1D9D-4A0B-A819-2048167806FE}" destId="{4491524A-DD4E-47BE-B35C-E1C8B5C99667}" srcOrd="0" destOrd="0" presId="urn:microsoft.com/office/officeart/2005/8/layout/hList1"/>
    <dgm:cxn modelId="{FDA0F8BF-82B1-46F8-B462-F5ECBA275405}" srcId="{0AA20B71-DA59-41CE-816D-90D90746B9A5}" destId="{E76C247F-4A90-45A5-ADCD-15636CAE5347}" srcOrd="3" destOrd="0" parTransId="{3D6926D9-0806-434A-8DFE-7D59E8D79622}" sibTransId="{E5E1713D-BDFE-4FAA-946D-55D08A957956}"/>
    <dgm:cxn modelId="{18B5BA7A-03A9-49C9-8295-02EEBF4AAF98}" srcId="{0AA20B71-DA59-41CE-816D-90D90746B9A5}" destId="{40CB3F7A-0477-4E09-840D-CBF216886A2C}" srcOrd="2" destOrd="0" parTransId="{5CAD9203-1923-4408-8B50-C14169D834EA}" sibTransId="{DF26F3E7-2869-4ED6-84D0-7BEBCF6ABFCE}"/>
    <dgm:cxn modelId="{CEDDC1C1-B936-4A82-A98E-BF9C8BEF9BD1}" type="presOf" srcId="{FD967AB9-4821-4294-A440-3175244AC8A5}" destId="{05715096-95D0-479E-98B6-A741981DE005}" srcOrd="0" destOrd="0" presId="urn:microsoft.com/office/officeart/2005/8/layout/hList1"/>
    <dgm:cxn modelId="{780B33AB-6E6E-4BA9-A135-EC9D5FA3C44E}" srcId="{0AA20B71-DA59-41CE-816D-90D90746B9A5}" destId="{F4FFAD72-6636-49FB-A9EB-7C6CFC5FDBFD}" srcOrd="1" destOrd="0" parTransId="{90885313-1960-4B10-8B44-B2ACA2E59BD2}" sibTransId="{1B4CB67E-CC4C-430D-9012-F8C82F539DAA}"/>
    <dgm:cxn modelId="{AC88ED6C-89E9-447D-B671-146C2D584F70}" type="presOf" srcId="{11A271F0-5C5A-4812-A7BD-33458A5D77A1}" destId="{CD0101D3-85D6-46E7-B6D3-29B937247ADB}" srcOrd="0" destOrd="0" presId="urn:microsoft.com/office/officeart/2005/8/layout/hList1"/>
    <dgm:cxn modelId="{584521E5-6C2C-445F-BB20-67AF4855AF0A}" type="presOf" srcId="{E76C247F-4A90-45A5-ADCD-15636CAE5347}" destId="{0D9441A8-9573-4C80-938B-DD93E99FDED2}" srcOrd="0" destOrd="0" presId="urn:microsoft.com/office/officeart/2005/8/layout/hList1"/>
    <dgm:cxn modelId="{1F4A1C26-CCEF-4A90-9D3C-D177C8591840}" srcId="{F4FFAD72-6636-49FB-A9EB-7C6CFC5FDBFD}" destId="{FD967AB9-4821-4294-A440-3175244AC8A5}" srcOrd="0" destOrd="0" parTransId="{2C9BF184-60FD-4C37-83BD-533F95644634}" sibTransId="{55E93705-9A54-4532-934E-37F63B9BF0DE}"/>
    <dgm:cxn modelId="{2BAC87FF-D574-4661-97F6-8D05B35E277E}" srcId="{0AA20B71-DA59-41CE-816D-90D90746B9A5}" destId="{5B56E707-9955-45AD-9BBC-93BAC1971823}" srcOrd="0" destOrd="0" parTransId="{861398CB-0B3D-40B7-9077-CCC5D4F97A11}" sibTransId="{9BC40408-2AD9-429B-A4DD-EA2DDBD26948}"/>
    <dgm:cxn modelId="{FCA8AE28-E63B-403D-B8A8-C3E400AAEB2B}" srcId="{E76C247F-4A90-45A5-ADCD-15636CAE5347}" destId="{11A271F0-5C5A-4812-A7BD-33458A5D77A1}" srcOrd="0" destOrd="0" parTransId="{39A96B75-35F9-4EA1-885F-BACFF5208A55}" sibTransId="{A0E00686-8F91-4B35-8C1B-4FC028FCC166}"/>
    <dgm:cxn modelId="{812FB7F4-7E95-48F3-9584-6CA226B93267}" type="presOf" srcId="{5B56E707-9955-45AD-9BBC-93BAC1971823}" destId="{B20072DA-7069-4884-A137-F4D2D9AADAA5}" srcOrd="0" destOrd="0" presId="urn:microsoft.com/office/officeart/2005/8/layout/hList1"/>
    <dgm:cxn modelId="{8C1E275D-01F4-4591-89F5-FDF84DE9F27D}" type="presOf" srcId="{838FC361-561A-4763-9DB0-66D0EA58C8E4}" destId="{05715096-95D0-479E-98B6-A741981DE005}" srcOrd="0" destOrd="1" presId="urn:microsoft.com/office/officeart/2005/8/layout/hList1"/>
    <dgm:cxn modelId="{0950884A-50F4-4EA0-AC4A-E777E0512BD0}" srcId="{40CB3F7A-0477-4E09-840D-CBF216886A2C}" destId="{218D68B7-1D9D-4A0B-A819-2048167806FE}" srcOrd="0" destOrd="0" parTransId="{7A24129E-7363-4619-917B-435E38557F46}" sibTransId="{F58D10AF-3A7E-4470-A316-E0A093058720}"/>
    <dgm:cxn modelId="{7F56E302-971E-4158-9671-05EF4F99C8A2}" type="presOf" srcId="{0AA20B71-DA59-41CE-816D-90D90746B9A5}" destId="{4C6E451B-803A-417C-B8FB-A2E8DB51806D}" srcOrd="0" destOrd="0" presId="urn:microsoft.com/office/officeart/2005/8/layout/hList1"/>
    <dgm:cxn modelId="{8C7B92E2-7285-4882-8B0F-A98A58BBA9CC}" type="presOf" srcId="{1C9D2CE1-5868-4EB9-B607-B28B905EEE05}" destId="{DBDAFFF5-8A0B-4C39-8CE8-1A34FAC87460}" srcOrd="0" destOrd="0" presId="urn:microsoft.com/office/officeart/2005/8/layout/hList1"/>
    <dgm:cxn modelId="{DD21403B-6F55-4EF1-BCF5-303D914DE92A}" type="presOf" srcId="{40CB3F7A-0477-4E09-840D-CBF216886A2C}" destId="{810E302D-637B-4F81-836D-031176B2D050}" srcOrd="0" destOrd="0" presId="urn:microsoft.com/office/officeart/2005/8/layout/hList1"/>
    <dgm:cxn modelId="{B23A45A6-9CE1-457B-8A01-B9F74468E6E0}" type="presOf" srcId="{F4FFAD72-6636-49FB-A9EB-7C6CFC5FDBFD}" destId="{2428C246-CC98-497C-A1E2-90778E37F465}" srcOrd="0" destOrd="0" presId="urn:microsoft.com/office/officeart/2005/8/layout/hList1"/>
    <dgm:cxn modelId="{0CA677D7-3566-49C9-9D41-99A6B0F77689}" srcId="{5B56E707-9955-45AD-9BBC-93BAC1971823}" destId="{1C9D2CE1-5868-4EB9-B607-B28B905EEE05}" srcOrd="0" destOrd="0" parTransId="{4BFCDBC5-11D5-4DBD-A48E-80F33D713858}" sibTransId="{2B623AC8-BFE6-4922-8CC1-C8C2B9B6B044}"/>
    <dgm:cxn modelId="{56709E44-4A8A-450B-9C68-E24237EB763D}" srcId="{F4FFAD72-6636-49FB-A9EB-7C6CFC5FDBFD}" destId="{838FC361-561A-4763-9DB0-66D0EA58C8E4}" srcOrd="1" destOrd="0" parTransId="{0EDEDE95-C889-4DD1-AB50-CD8BD8463237}" sibTransId="{91C7F8F9-CA98-4FE0-BDB0-02A8329C28FB}"/>
    <dgm:cxn modelId="{33587462-8ADD-4AAE-9EA8-4595790D69B3}" type="presParOf" srcId="{4C6E451B-803A-417C-B8FB-A2E8DB51806D}" destId="{B0F2A484-48A9-442D-B260-A737EF7517C6}" srcOrd="0" destOrd="0" presId="urn:microsoft.com/office/officeart/2005/8/layout/hList1"/>
    <dgm:cxn modelId="{755A796D-D4B1-4716-A8DB-785819566A05}" type="presParOf" srcId="{B0F2A484-48A9-442D-B260-A737EF7517C6}" destId="{B20072DA-7069-4884-A137-F4D2D9AADAA5}" srcOrd="0" destOrd="0" presId="urn:microsoft.com/office/officeart/2005/8/layout/hList1"/>
    <dgm:cxn modelId="{DC9E3488-CBE4-4F35-9EC2-4B536472D579}" type="presParOf" srcId="{B0F2A484-48A9-442D-B260-A737EF7517C6}" destId="{DBDAFFF5-8A0B-4C39-8CE8-1A34FAC87460}" srcOrd="1" destOrd="0" presId="urn:microsoft.com/office/officeart/2005/8/layout/hList1"/>
    <dgm:cxn modelId="{15C87C12-E873-48F9-823E-79F9BDC3BFF4}" type="presParOf" srcId="{4C6E451B-803A-417C-B8FB-A2E8DB51806D}" destId="{D6E691B5-8F21-4408-A441-F489C6222395}" srcOrd="1" destOrd="0" presId="urn:microsoft.com/office/officeart/2005/8/layout/hList1"/>
    <dgm:cxn modelId="{9A6CD8AE-D5D6-42B3-85EF-CFC3552DB077}" type="presParOf" srcId="{4C6E451B-803A-417C-B8FB-A2E8DB51806D}" destId="{E26B7BFF-9EF6-4645-AC17-AF5584F1CBCA}" srcOrd="2" destOrd="0" presId="urn:microsoft.com/office/officeart/2005/8/layout/hList1"/>
    <dgm:cxn modelId="{CC1A6CB9-A8A7-43FD-B862-772BA32AA9AA}" type="presParOf" srcId="{E26B7BFF-9EF6-4645-AC17-AF5584F1CBCA}" destId="{2428C246-CC98-497C-A1E2-90778E37F465}" srcOrd="0" destOrd="0" presId="urn:microsoft.com/office/officeart/2005/8/layout/hList1"/>
    <dgm:cxn modelId="{A6D7429F-222A-45FB-A6F6-3FA669309E37}" type="presParOf" srcId="{E26B7BFF-9EF6-4645-AC17-AF5584F1CBCA}" destId="{05715096-95D0-479E-98B6-A741981DE005}" srcOrd="1" destOrd="0" presId="urn:microsoft.com/office/officeart/2005/8/layout/hList1"/>
    <dgm:cxn modelId="{91197B51-8CF7-4E77-814A-609952B14546}" type="presParOf" srcId="{4C6E451B-803A-417C-B8FB-A2E8DB51806D}" destId="{A441C19A-FA57-4348-A094-F8EF06DB0BEC}" srcOrd="3" destOrd="0" presId="urn:microsoft.com/office/officeart/2005/8/layout/hList1"/>
    <dgm:cxn modelId="{EE4FDD4D-20A3-4A5D-A914-521DD240837E}" type="presParOf" srcId="{4C6E451B-803A-417C-B8FB-A2E8DB51806D}" destId="{5B0A31A3-8ABF-415F-9DDC-6816FF107F87}" srcOrd="4" destOrd="0" presId="urn:microsoft.com/office/officeart/2005/8/layout/hList1"/>
    <dgm:cxn modelId="{EDF2779A-A7F7-403B-9C42-1843D66C139F}" type="presParOf" srcId="{5B0A31A3-8ABF-415F-9DDC-6816FF107F87}" destId="{810E302D-637B-4F81-836D-031176B2D050}" srcOrd="0" destOrd="0" presId="urn:microsoft.com/office/officeart/2005/8/layout/hList1"/>
    <dgm:cxn modelId="{12EAEED9-0CBD-40A5-BB46-B387D4712276}" type="presParOf" srcId="{5B0A31A3-8ABF-415F-9DDC-6816FF107F87}" destId="{4491524A-DD4E-47BE-B35C-E1C8B5C99667}" srcOrd="1" destOrd="0" presId="urn:microsoft.com/office/officeart/2005/8/layout/hList1"/>
    <dgm:cxn modelId="{8A65B151-3E07-4F1C-915D-C76D0F87F27F}" type="presParOf" srcId="{4C6E451B-803A-417C-B8FB-A2E8DB51806D}" destId="{A50B1C87-1842-4858-9C45-C443C71592B4}" srcOrd="5" destOrd="0" presId="urn:microsoft.com/office/officeart/2005/8/layout/hList1"/>
    <dgm:cxn modelId="{DE577F60-C623-4A3E-95FD-52EA694E94D1}" type="presParOf" srcId="{4C6E451B-803A-417C-B8FB-A2E8DB51806D}" destId="{F88B3F36-48C1-461C-AB52-B29439001571}" srcOrd="6" destOrd="0" presId="urn:microsoft.com/office/officeart/2005/8/layout/hList1"/>
    <dgm:cxn modelId="{02E28B56-C3AB-40D6-9772-6AC91ED2EBF4}" type="presParOf" srcId="{F88B3F36-48C1-461C-AB52-B29439001571}" destId="{0D9441A8-9573-4C80-938B-DD93E99FDED2}" srcOrd="0" destOrd="0" presId="urn:microsoft.com/office/officeart/2005/8/layout/hList1"/>
    <dgm:cxn modelId="{BDB6A9C3-BD14-4F8B-8452-8028C30C4639}" type="presParOf" srcId="{F88B3F36-48C1-461C-AB52-B29439001571}" destId="{CD0101D3-85D6-46E7-B6D3-29B937247ADB}" srcOrd="1" destOrd="0" presId="urn:microsoft.com/office/officeart/2005/8/layout/h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F6E3C4-E68B-4B30-8AC3-7B3E0D4EF0BF}" type="doc">
      <dgm:prSet loTypeId="urn:microsoft.com/office/officeart/2005/8/layout/v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A6B408AA-7574-4623-B503-3C3852F608BA}">
      <dgm:prSet phldrT="[文本]" custT="1"/>
      <dgm:spPr>
        <a:ln>
          <a:solidFill>
            <a:srgbClr val="55B9D1"/>
          </a:solidFill>
        </a:ln>
      </dgm:spPr>
      <dgm:t>
        <a:bodyPr/>
        <a:lstStyle/>
        <a:p>
          <a:r>
            <a: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1. </a:t>
          </a:r>
          <a:r>
            <a: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供水设施要水质稳定、运营和管理成本低。</a:t>
          </a:r>
          <a:endParaRPr lang="zh-CN" altLang="en-US" sz="2400" dirty="0">
            <a:solidFill>
              <a:schemeClr val="tx1"/>
            </a:solidFill>
          </a:endParaRPr>
        </a:p>
      </dgm:t>
    </dgm:pt>
    <dgm:pt modelId="{6DAD689C-BFFC-4A9F-9F45-A162070DE98E}" type="parTrans" cxnId="{0DF99D83-8A02-4167-9750-F33909BEF48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65E3735-45DA-44EE-B4BA-CD269FEC1762}" type="sibTrans" cxnId="{0DF99D83-8A02-4167-9750-F33909BEF48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BC6DABF-990F-4F9A-931B-2AD9AB265779}">
      <dgm:prSet custT="1"/>
      <dgm:spPr>
        <a:ln>
          <a:solidFill>
            <a:srgbClr val="55B9D1"/>
          </a:solidFill>
        </a:ln>
      </dgm:spPr>
      <dgm:t>
        <a:bodyPr/>
        <a:lstStyle/>
        <a:p>
          <a:r>
            <a: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2. </a:t>
          </a:r>
          <a:r>
            <a: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政府补贴水费，村民支付水价</a:t>
          </a:r>
          <a:r>
            <a: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0.18</a:t>
          </a:r>
          <a:r>
            <a: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元</a:t>
          </a:r>
          <a:r>
            <a: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/</a:t>
          </a:r>
          <a:r>
            <a: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吨。</a:t>
          </a:r>
        </a:p>
      </dgm:t>
    </dgm:pt>
    <dgm:pt modelId="{E474BA2D-5FBE-4EB9-8690-148C93CD62C6}" type="parTrans" cxnId="{4E71E89E-9B4F-449A-B20E-D09AFF4CFF42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A4ABFC9-7DD1-4090-9675-4D228B98708C}" type="sibTrans" cxnId="{4E71E89E-9B4F-449A-B20E-D09AFF4CFF42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731209C-16B5-40EC-94FC-CABC6AE9E207}">
      <dgm:prSet custT="1"/>
      <dgm:spPr>
        <a:ln>
          <a:solidFill>
            <a:srgbClr val="55B9D1"/>
          </a:solidFill>
        </a:ln>
      </dgm:spPr>
      <dgm:t>
        <a:bodyPr/>
        <a:lstStyle/>
        <a:p>
          <a:r>
            <a: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3. </a:t>
          </a:r>
          <a:r>
            <a: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政府向供水公司购买维护服务。</a:t>
          </a:r>
        </a:p>
      </dgm:t>
    </dgm:pt>
    <dgm:pt modelId="{E78B3D6F-CA0E-4C5F-BC76-714D42B0263D}" type="parTrans" cxnId="{6E9E257C-CF91-4D85-9118-3896DEDFEE3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CFD133A4-B7AE-49A5-B54D-76848D0FA680}" type="sibTrans" cxnId="{6E9E257C-CF91-4D85-9118-3896DEDFEE3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8F3BEFF-27C8-4862-BC12-B20FD60E2BD5}" type="pres">
      <dgm:prSet presAssocID="{93F6E3C4-E68B-4B30-8AC3-7B3E0D4EF0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0A26D8F-96CC-494C-AECF-80A55DE66DD9}" type="pres">
      <dgm:prSet presAssocID="{93F6E3C4-E68B-4B30-8AC3-7B3E0D4EF0BF}" presName="dummyMaxCanvas" presStyleCnt="0">
        <dgm:presLayoutVars/>
      </dgm:prSet>
      <dgm:spPr/>
    </dgm:pt>
    <dgm:pt modelId="{1054FE38-FE3A-4BB3-AAFB-53E57182F39D}" type="pres">
      <dgm:prSet presAssocID="{93F6E3C4-E68B-4B30-8AC3-7B3E0D4EF0B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FF9A71-B218-453C-AEB5-B98DFD704DF7}" type="pres">
      <dgm:prSet presAssocID="{93F6E3C4-E68B-4B30-8AC3-7B3E0D4EF0B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A1AB9E-80F3-4691-BBBE-6B6D1DBE805E}" type="pres">
      <dgm:prSet presAssocID="{93F6E3C4-E68B-4B30-8AC3-7B3E0D4EF0BF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20D7B6-10E2-43FA-9F85-525650EF08B7}" type="pres">
      <dgm:prSet presAssocID="{93F6E3C4-E68B-4B30-8AC3-7B3E0D4EF0B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D2337B-022D-4756-A20C-B1CA2FFF24BD}" type="pres">
      <dgm:prSet presAssocID="{93F6E3C4-E68B-4B30-8AC3-7B3E0D4EF0B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F064D8-DD9F-45C8-B70F-7571DE180BE0}" type="pres">
      <dgm:prSet presAssocID="{93F6E3C4-E68B-4B30-8AC3-7B3E0D4EF0B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B84818-64E5-44FC-AF3B-C0CDFC3BD448}" type="pres">
      <dgm:prSet presAssocID="{93F6E3C4-E68B-4B30-8AC3-7B3E0D4EF0B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244C9D-85D5-4999-9E04-35DAB473CD0C}" type="pres">
      <dgm:prSet presAssocID="{93F6E3C4-E68B-4B30-8AC3-7B3E0D4EF0B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76D388-6565-4290-9F89-CDCC8433351C}" type="presOf" srcId="{765E3735-45DA-44EE-B4BA-CD269FEC1762}" destId="{6720D7B6-10E2-43FA-9F85-525650EF08B7}" srcOrd="0" destOrd="0" presId="urn:microsoft.com/office/officeart/2005/8/layout/vProcess5"/>
    <dgm:cxn modelId="{6E9E257C-CF91-4D85-9118-3896DEDFEE3A}" srcId="{93F6E3C4-E68B-4B30-8AC3-7B3E0D4EF0BF}" destId="{1731209C-16B5-40EC-94FC-CABC6AE9E207}" srcOrd="2" destOrd="0" parTransId="{E78B3D6F-CA0E-4C5F-BC76-714D42B0263D}" sibTransId="{CFD133A4-B7AE-49A5-B54D-76848D0FA680}"/>
    <dgm:cxn modelId="{AAE4B9AA-69EE-4E9F-87D8-01761DC46888}" type="presOf" srcId="{1731209C-16B5-40EC-94FC-CABC6AE9E207}" destId="{2C244C9D-85D5-4999-9E04-35DAB473CD0C}" srcOrd="1" destOrd="0" presId="urn:microsoft.com/office/officeart/2005/8/layout/vProcess5"/>
    <dgm:cxn modelId="{BA41C067-AFB5-41B4-8CAC-A04A37BCB627}" type="presOf" srcId="{1731209C-16B5-40EC-94FC-CABC6AE9E207}" destId="{32A1AB9E-80F3-4691-BBBE-6B6D1DBE805E}" srcOrd="0" destOrd="0" presId="urn:microsoft.com/office/officeart/2005/8/layout/vProcess5"/>
    <dgm:cxn modelId="{A44DC93D-F160-43AF-9BD4-2A7551855C9B}" type="presOf" srcId="{7BC6DABF-990F-4F9A-931B-2AD9AB265779}" destId="{FAB84818-64E5-44FC-AF3B-C0CDFC3BD448}" srcOrd="1" destOrd="0" presId="urn:microsoft.com/office/officeart/2005/8/layout/vProcess5"/>
    <dgm:cxn modelId="{05BD05D1-AF9B-4F95-A2C8-4BB6F10AEEA0}" type="presOf" srcId="{A6B408AA-7574-4623-B503-3C3852F608BA}" destId="{1054FE38-FE3A-4BB3-AAFB-53E57182F39D}" srcOrd="0" destOrd="0" presId="urn:microsoft.com/office/officeart/2005/8/layout/vProcess5"/>
    <dgm:cxn modelId="{DAC3F945-A102-4825-B41B-15A49AA8E358}" type="presOf" srcId="{93F6E3C4-E68B-4B30-8AC3-7B3E0D4EF0BF}" destId="{B8F3BEFF-27C8-4862-BC12-B20FD60E2BD5}" srcOrd="0" destOrd="0" presId="urn:microsoft.com/office/officeart/2005/8/layout/vProcess5"/>
    <dgm:cxn modelId="{ED8EB2F7-93AF-4F20-AEA5-32F74A6C83DA}" type="presOf" srcId="{A6B408AA-7574-4623-B503-3C3852F608BA}" destId="{1DF064D8-DD9F-45C8-B70F-7571DE180BE0}" srcOrd="1" destOrd="0" presId="urn:microsoft.com/office/officeart/2005/8/layout/vProcess5"/>
    <dgm:cxn modelId="{DDCF36EC-9C95-4B58-BD6F-017D07376A0A}" type="presOf" srcId="{7A4ABFC9-7DD1-4090-9675-4D228B98708C}" destId="{62D2337B-022D-4756-A20C-B1CA2FFF24BD}" srcOrd="0" destOrd="0" presId="urn:microsoft.com/office/officeart/2005/8/layout/vProcess5"/>
    <dgm:cxn modelId="{33ABEFFA-4459-4F7C-AAA9-42880E30B08F}" type="presOf" srcId="{7BC6DABF-990F-4F9A-931B-2AD9AB265779}" destId="{4BFF9A71-B218-453C-AEB5-B98DFD704DF7}" srcOrd="0" destOrd="0" presId="urn:microsoft.com/office/officeart/2005/8/layout/vProcess5"/>
    <dgm:cxn modelId="{0DF99D83-8A02-4167-9750-F33909BEF48D}" srcId="{93F6E3C4-E68B-4B30-8AC3-7B3E0D4EF0BF}" destId="{A6B408AA-7574-4623-B503-3C3852F608BA}" srcOrd="0" destOrd="0" parTransId="{6DAD689C-BFFC-4A9F-9F45-A162070DE98E}" sibTransId="{765E3735-45DA-44EE-B4BA-CD269FEC1762}"/>
    <dgm:cxn modelId="{4E71E89E-9B4F-449A-B20E-D09AFF4CFF42}" srcId="{93F6E3C4-E68B-4B30-8AC3-7B3E0D4EF0BF}" destId="{7BC6DABF-990F-4F9A-931B-2AD9AB265779}" srcOrd="1" destOrd="0" parTransId="{E474BA2D-5FBE-4EB9-8690-148C93CD62C6}" sibTransId="{7A4ABFC9-7DD1-4090-9675-4D228B98708C}"/>
    <dgm:cxn modelId="{836945AC-7AC2-4CF6-9FC8-0F7F8A5A6F35}" type="presParOf" srcId="{B8F3BEFF-27C8-4862-BC12-B20FD60E2BD5}" destId="{B0A26D8F-96CC-494C-AECF-80A55DE66DD9}" srcOrd="0" destOrd="0" presId="urn:microsoft.com/office/officeart/2005/8/layout/vProcess5"/>
    <dgm:cxn modelId="{455CD3A5-A2DF-4639-BFF8-A05A16D24727}" type="presParOf" srcId="{B8F3BEFF-27C8-4862-BC12-B20FD60E2BD5}" destId="{1054FE38-FE3A-4BB3-AAFB-53E57182F39D}" srcOrd="1" destOrd="0" presId="urn:microsoft.com/office/officeart/2005/8/layout/vProcess5"/>
    <dgm:cxn modelId="{2C6FB47D-AF00-4139-BDF4-0C9E69F5BDB7}" type="presParOf" srcId="{B8F3BEFF-27C8-4862-BC12-B20FD60E2BD5}" destId="{4BFF9A71-B218-453C-AEB5-B98DFD704DF7}" srcOrd="2" destOrd="0" presId="urn:microsoft.com/office/officeart/2005/8/layout/vProcess5"/>
    <dgm:cxn modelId="{E968E8CC-3DFC-4B8F-88F4-2C17A532E5AF}" type="presParOf" srcId="{B8F3BEFF-27C8-4862-BC12-B20FD60E2BD5}" destId="{32A1AB9E-80F3-4691-BBBE-6B6D1DBE805E}" srcOrd="3" destOrd="0" presId="urn:microsoft.com/office/officeart/2005/8/layout/vProcess5"/>
    <dgm:cxn modelId="{F4803EEE-4B5F-4CE5-A326-58AA196058DC}" type="presParOf" srcId="{B8F3BEFF-27C8-4862-BC12-B20FD60E2BD5}" destId="{6720D7B6-10E2-43FA-9F85-525650EF08B7}" srcOrd="4" destOrd="0" presId="urn:microsoft.com/office/officeart/2005/8/layout/vProcess5"/>
    <dgm:cxn modelId="{D6D91953-F77E-4DFD-AF06-439B66369A6E}" type="presParOf" srcId="{B8F3BEFF-27C8-4862-BC12-B20FD60E2BD5}" destId="{62D2337B-022D-4756-A20C-B1CA2FFF24BD}" srcOrd="5" destOrd="0" presId="urn:microsoft.com/office/officeart/2005/8/layout/vProcess5"/>
    <dgm:cxn modelId="{2E67A3D6-1D8E-43B7-8D67-C6FC72360EBC}" type="presParOf" srcId="{B8F3BEFF-27C8-4862-BC12-B20FD60E2BD5}" destId="{1DF064D8-DD9F-45C8-B70F-7571DE180BE0}" srcOrd="6" destOrd="0" presId="urn:microsoft.com/office/officeart/2005/8/layout/vProcess5"/>
    <dgm:cxn modelId="{BCEEB558-F809-447D-B571-5DA42B7740D1}" type="presParOf" srcId="{B8F3BEFF-27C8-4862-BC12-B20FD60E2BD5}" destId="{FAB84818-64E5-44FC-AF3B-C0CDFC3BD448}" srcOrd="7" destOrd="0" presId="urn:microsoft.com/office/officeart/2005/8/layout/vProcess5"/>
    <dgm:cxn modelId="{C142182B-7B37-4596-BE9E-5B66481907AC}" type="presParOf" srcId="{B8F3BEFF-27C8-4862-BC12-B20FD60E2BD5}" destId="{2C244C9D-85D5-4999-9E04-35DAB473CD0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1F4F9E-52F7-485D-819B-CBA20645BC29}">
      <dsp:nvSpPr>
        <dsp:cNvPr id="0" name=""/>
        <dsp:cNvSpPr/>
      </dsp:nvSpPr>
      <dsp:spPr>
        <a:xfrm>
          <a:off x="1600670" y="472983"/>
          <a:ext cx="2001059" cy="2001059"/>
        </a:xfrm>
        <a:prstGeom prst="ellipse">
          <a:avLst/>
        </a:prstGeom>
        <a:noFill/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省市资金补贴</a:t>
          </a:r>
          <a:endParaRPr lang="zh-CN" altLang="en-US" sz="2400" kern="1200" dirty="0"/>
        </a:p>
      </dsp:txBody>
      <dsp:txXfrm>
        <a:off x="1600670" y="472983"/>
        <a:ext cx="2001059" cy="2001059"/>
      </dsp:txXfrm>
    </dsp:sp>
    <dsp:sp modelId="{4D605878-D37F-4043-8C30-FB6629E15E73}">
      <dsp:nvSpPr>
        <dsp:cNvPr id="0" name=""/>
        <dsp:cNvSpPr/>
      </dsp:nvSpPr>
      <dsp:spPr>
        <a:xfrm>
          <a:off x="3764221" y="893198"/>
          <a:ext cx="1160614" cy="1160614"/>
        </a:xfrm>
        <a:prstGeom prst="mathPlus">
          <a:avLst/>
        </a:prstGeom>
        <a:solidFill>
          <a:srgbClr val="55B9D1"/>
        </a:solidFill>
        <a:ln>
          <a:solidFill>
            <a:srgbClr val="55B9D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3764221" y="893198"/>
        <a:ext cx="1160614" cy="1160614"/>
      </dsp:txXfrm>
    </dsp:sp>
    <dsp:sp modelId="{748E4B4E-36AC-4B9E-8E69-239358B28E26}">
      <dsp:nvSpPr>
        <dsp:cNvPr id="0" name=""/>
        <dsp:cNvSpPr/>
      </dsp:nvSpPr>
      <dsp:spPr>
        <a:xfrm>
          <a:off x="5087316" y="472983"/>
          <a:ext cx="2001059" cy="2001059"/>
        </a:xfrm>
        <a:prstGeom prst="ellipse">
          <a:avLst/>
        </a:prstGeom>
        <a:noFill/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向政策性商业银行进行贷款</a:t>
          </a:r>
          <a:endParaRPr lang="zh-CN" altLang="en-US" sz="2400" kern="1200" dirty="0"/>
        </a:p>
      </dsp:txBody>
      <dsp:txXfrm>
        <a:off x="5087316" y="472983"/>
        <a:ext cx="2001059" cy="2001059"/>
      </dsp:txXfrm>
    </dsp:sp>
    <dsp:sp modelId="{1EEDC844-2D48-4F01-9315-21B79AAFF113}">
      <dsp:nvSpPr>
        <dsp:cNvPr id="0" name=""/>
        <dsp:cNvSpPr/>
      </dsp:nvSpPr>
      <dsp:spPr>
        <a:xfrm>
          <a:off x="5811627" y="2599324"/>
          <a:ext cx="589081" cy="820740"/>
        </a:xfrm>
        <a:prstGeom prst="upArrow">
          <a:avLst/>
        </a:prstGeom>
        <a:solidFill>
          <a:srgbClr val="55B9D1"/>
        </a:solidFill>
        <a:ln>
          <a:solidFill>
            <a:srgbClr val="55B9D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100" kern="1200"/>
        </a:p>
      </dsp:txBody>
      <dsp:txXfrm>
        <a:off x="5811627" y="2599324"/>
        <a:ext cx="589081" cy="820740"/>
      </dsp:txXfrm>
    </dsp:sp>
    <dsp:sp modelId="{4A883E4C-80DE-4336-857D-69982E0C249D}">
      <dsp:nvSpPr>
        <dsp:cNvPr id="0" name=""/>
        <dsp:cNvSpPr/>
      </dsp:nvSpPr>
      <dsp:spPr>
        <a:xfrm>
          <a:off x="5153980" y="3605461"/>
          <a:ext cx="2001059" cy="2001059"/>
        </a:xfrm>
        <a:prstGeom prst="ellipse">
          <a:avLst/>
        </a:prstGeom>
        <a:noFill/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后期由各镇政府偿还贷款</a:t>
          </a:r>
          <a:endParaRPr lang="zh-CN" altLang="en-US" sz="2400" kern="1200" dirty="0"/>
        </a:p>
      </dsp:txBody>
      <dsp:txXfrm>
        <a:off x="5153980" y="3605461"/>
        <a:ext cx="2001059" cy="2001059"/>
      </dsp:txXfrm>
    </dsp:sp>
    <dsp:sp modelId="{35ED7270-A93C-4A3F-A0A4-E232E056D3AA}">
      <dsp:nvSpPr>
        <dsp:cNvPr id="0" name=""/>
        <dsp:cNvSpPr/>
      </dsp:nvSpPr>
      <dsp:spPr>
        <a:xfrm>
          <a:off x="7254451" y="929223"/>
          <a:ext cx="1160614" cy="1160614"/>
        </a:xfrm>
        <a:prstGeom prst="mathEqual">
          <a:avLst/>
        </a:prstGeom>
        <a:solidFill>
          <a:srgbClr val="55B9D1"/>
        </a:solidFill>
        <a:ln>
          <a:solidFill>
            <a:srgbClr val="55B9D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100" kern="1200"/>
        </a:p>
      </dsp:txBody>
      <dsp:txXfrm>
        <a:off x="7254451" y="929223"/>
        <a:ext cx="1160614" cy="1160614"/>
      </dsp:txXfrm>
    </dsp:sp>
    <dsp:sp modelId="{F9CE3F19-0B39-47EF-88F2-5519BEB8154E}">
      <dsp:nvSpPr>
        <dsp:cNvPr id="0" name=""/>
        <dsp:cNvSpPr/>
      </dsp:nvSpPr>
      <dsp:spPr>
        <a:xfrm>
          <a:off x="8427854" y="408449"/>
          <a:ext cx="2001059" cy="2001059"/>
        </a:xfrm>
        <a:prstGeom prst="ellipse">
          <a:avLst/>
        </a:prstGeom>
        <a:noFill/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000" b="1" kern="1200" cap="none" spc="0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￥？</a:t>
          </a:r>
          <a:endParaRPr lang="zh-CN" altLang="en-US" sz="6000" kern="1200" dirty="0"/>
        </a:p>
      </dsp:txBody>
      <dsp:txXfrm>
        <a:off x="8427854" y="408449"/>
        <a:ext cx="2001059" cy="200105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0072DA-7069-4884-A137-F4D2D9AADAA5}">
      <dsp:nvSpPr>
        <dsp:cNvPr id="0" name=""/>
        <dsp:cNvSpPr/>
      </dsp:nvSpPr>
      <dsp:spPr>
        <a:xfrm>
          <a:off x="4484" y="1462062"/>
          <a:ext cx="2696665" cy="10517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 smtClean="0">
              <a:latin typeface="微软雅黑" pitchFamily="34" charset="-122"/>
              <a:ea typeface="微软雅黑" pitchFamily="34" charset="-122"/>
            </a:rPr>
            <a:t>高明区水务局</a:t>
          </a:r>
          <a:endParaRPr lang="zh-CN" altLang="en-US" sz="2200" b="1" kern="1200" dirty="0"/>
        </a:p>
      </dsp:txBody>
      <dsp:txXfrm>
        <a:off x="4484" y="1462062"/>
        <a:ext cx="2696665" cy="1051718"/>
      </dsp:txXfrm>
    </dsp:sp>
    <dsp:sp modelId="{DBDAFFF5-8A0B-4C39-8CE8-1A34FAC87460}">
      <dsp:nvSpPr>
        <dsp:cNvPr id="0" name=""/>
        <dsp:cNvSpPr/>
      </dsp:nvSpPr>
      <dsp:spPr>
        <a:xfrm>
          <a:off x="4484" y="2513780"/>
          <a:ext cx="2696665" cy="123799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b="0" kern="1200" dirty="0" smtClean="0">
              <a:latin typeface="微软雅黑" pitchFamily="34" charset="-122"/>
              <a:ea typeface="微软雅黑" pitchFamily="34" charset="-122"/>
            </a:rPr>
            <a:t>组织建设单位</a:t>
          </a:r>
          <a:endParaRPr lang="zh-CN" altLang="en-US" sz="2200" b="0" kern="1200" dirty="0"/>
        </a:p>
      </dsp:txBody>
      <dsp:txXfrm>
        <a:off x="4484" y="2513780"/>
        <a:ext cx="2696665" cy="1237994"/>
      </dsp:txXfrm>
    </dsp:sp>
    <dsp:sp modelId="{2428C246-CC98-497C-A1E2-90778E37F465}">
      <dsp:nvSpPr>
        <dsp:cNvPr id="0" name=""/>
        <dsp:cNvSpPr/>
      </dsp:nvSpPr>
      <dsp:spPr>
        <a:xfrm>
          <a:off x="3078683" y="1462062"/>
          <a:ext cx="2696665" cy="10517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 smtClean="0">
              <a:latin typeface="微软雅黑" pitchFamily="34" charset="-122"/>
              <a:ea typeface="微软雅黑" pitchFamily="34" charset="-122"/>
            </a:rPr>
            <a:t>佛山水业集团高明供水有限公司</a:t>
          </a:r>
          <a:endParaRPr lang="zh-CN" altLang="en-US" sz="2200" b="1" kern="1200" dirty="0"/>
        </a:p>
      </dsp:txBody>
      <dsp:txXfrm>
        <a:off x="3078683" y="1462062"/>
        <a:ext cx="2696665" cy="1051718"/>
      </dsp:txXfrm>
    </dsp:sp>
    <dsp:sp modelId="{05715096-95D0-479E-98B6-A741981DE005}">
      <dsp:nvSpPr>
        <dsp:cNvPr id="0" name=""/>
        <dsp:cNvSpPr/>
      </dsp:nvSpPr>
      <dsp:spPr>
        <a:xfrm>
          <a:off x="3078683" y="2513780"/>
          <a:ext cx="2696665" cy="123799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b="0" kern="1200" dirty="0" smtClean="0">
              <a:latin typeface="微软雅黑" pitchFamily="34" charset="-122"/>
              <a:ea typeface="微软雅黑" pitchFamily="34" charset="-122"/>
            </a:rPr>
            <a:t>代建单位</a:t>
          </a:r>
          <a:endParaRPr lang="zh-CN" altLang="en-US" sz="2200" b="0" kern="1200" dirty="0"/>
        </a:p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b="0" kern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建后运维</a:t>
          </a:r>
          <a:endParaRPr lang="zh-CN" altLang="en-US" sz="2200" b="0" kern="1200" dirty="0"/>
        </a:p>
      </dsp:txBody>
      <dsp:txXfrm>
        <a:off x="3078683" y="2513780"/>
        <a:ext cx="2696665" cy="1237994"/>
      </dsp:txXfrm>
    </dsp:sp>
    <dsp:sp modelId="{810E302D-637B-4F81-836D-031176B2D050}">
      <dsp:nvSpPr>
        <dsp:cNvPr id="0" name=""/>
        <dsp:cNvSpPr/>
      </dsp:nvSpPr>
      <dsp:spPr>
        <a:xfrm>
          <a:off x="6152882" y="1462062"/>
          <a:ext cx="2696665" cy="10517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 smtClean="0">
              <a:latin typeface="微软雅黑" pitchFamily="34" charset="-122"/>
              <a:ea typeface="微软雅黑" pitchFamily="34" charset="-122"/>
            </a:rPr>
            <a:t>海南立昇净水科技实业有限公司</a:t>
          </a:r>
          <a:endParaRPr lang="zh-CN" altLang="en-US" sz="2200" b="1" kern="1200" dirty="0"/>
        </a:p>
      </dsp:txBody>
      <dsp:txXfrm>
        <a:off x="6152882" y="1462062"/>
        <a:ext cx="2696665" cy="1051718"/>
      </dsp:txXfrm>
    </dsp:sp>
    <dsp:sp modelId="{4491524A-DD4E-47BE-B35C-E1C8B5C99667}">
      <dsp:nvSpPr>
        <dsp:cNvPr id="0" name=""/>
        <dsp:cNvSpPr/>
      </dsp:nvSpPr>
      <dsp:spPr>
        <a:xfrm>
          <a:off x="6152882" y="2513780"/>
          <a:ext cx="2696665" cy="123799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b="0" kern="1200" dirty="0" smtClean="0">
              <a:latin typeface="微软雅黑" pitchFamily="34" charset="-122"/>
              <a:ea typeface="微软雅黑" pitchFamily="34" charset="-122"/>
            </a:rPr>
            <a:t>施工单位</a:t>
          </a:r>
          <a:endParaRPr lang="zh-CN" altLang="en-US" sz="2200" b="0" kern="1200" dirty="0"/>
        </a:p>
      </dsp:txBody>
      <dsp:txXfrm>
        <a:off x="6152882" y="2513780"/>
        <a:ext cx="2696665" cy="1237994"/>
      </dsp:txXfrm>
    </dsp:sp>
    <dsp:sp modelId="{0D9441A8-9573-4C80-938B-DD93E99FDED2}">
      <dsp:nvSpPr>
        <dsp:cNvPr id="0" name=""/>
        <dsp:cNvSpPr/>
      </dsp:nvSpPr>
      <dsp:spPr>
        <a:xfrm>
          <a:off x="9227080" y="1462062"/>
          <a:ext cx="2696665" cy="10517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各镇政府</a:t>
          </a:r>
          <a:endParaRPr lang="zh-CN" altLang="en-US" sz="2200" b="1" kern="1200" dirty="0"/>
        </a:p>
      </dsp:txBody>
      <dsp:txXfrm>
        <a:off x="9227080" y="1462062"/>
        <a:ext cx="2696665" cy="1051718"/>
      </dsp:txXfrm>
    </dsp:sp>
    <dsp:sp modelId="{CD0101D3-85D6-46E7-B6D3-29B937247ADB}">
      <dsp:nvSpPr>
        <dsp:cNvPr id="0" name=""/>
        <dsp:cNvSpPr/>
      </dsp:nvSpPr>
      <dsp:spPr>
        <a:xfrm>
          <a:off x="9227080" y="2513780"/>
          <a:ext cx="2696665" cy="123799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b="0" kern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资产归属</a:t>
          </a:r>
          <a:endParaRPr lang="zh-CN" altLang="en-US" sz="2200" b="0" kern="1200" dirty="0"/>
        </a:p>
      </dsp:txBody>
      <dsp:txXfrm>
        <a:off x="9227080" y="2513780"/>
        <a:ext cx="2696665" cy="123799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54FE38-FE3A-4BB3-AAFB-53E57182F39D}">
      <dsp:nvSpPr>
        <dsp:cNvPr id="0" name=""/>
        <dsp:cNvSpPr/>
      </dsp:nvSpPr>
      <dsp:spPr>
        <a:xfrm>
          <a:off x="0" y="0"/>
          <a:ext cx="7389667" cy="11970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1. </a:t>
          </a:r>
          <a:r>
            <a:rPr lang="zh-CN" altLang="en-US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供水设施要水质稳定、运营和管理成本低。</a:t>
          </a:r>
          <a:endParaRPr lang="zh-CN" altLang="en-US" sz="2400" kern="1200" dirty="0">
            <a:solidFill>
              <a:schemeClr val="tx1"/>
            </a:solidFill>
          </a:endParaRPr>
        </a:p>
      </dsp:txBody>
      <dsp:txXfrm>
        <a:off x="0" y="0"/>
        <a:ext cx="6168096" cy="1197032"/>
      </dsp:txXfrm>
    </dsp:sp>
    <dsp:sp modelId="{4BFF9A71-B218-453C-AEB5-B98DFD704DF7}">
      <dsp:nvSpPr>
        <dsp:cNvPr id="0" name=""/>
        <dsp:cNvSpPr/>
      </dsp:nvSpPr>
      <dsp:spPr>
        <a:xfrm>
          <a:off x="652029" y="1396538"/>
          <a:ext cx="7389667" cy="11970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2. </a:t>
          </a:r>
          <a:r>
            <a:rPr lang="zh-CN" altLang="en-US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政府补贴水费，村民支付水价</a:t>
          </a:r>
          <a:r>
            <a:rPr lang="en-US" altLang="zh-CN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0.18</a:t>
          </a:r>
          <a:r>
            <a:rPr lang="zh-CN" altLang="en-US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元</a:t>
          </a:r>
          <a:r>
            <a:rPr lang="en-US" altLang="zh-CN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/</a:t>
          </a:r>
          <a:r>
            <a:rPr lang="zh-CN" altLang="en-US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rPr>
            <a:t>吨。</a:t>
          </a:r>
        </a:p>
      </dsp:txBody>
      <dsp:txXfrm>
        <a:off x="652029" y="1396538"/>
        <a:ext cx="5959567" cy="1197032"/>
      </dsp:txXfrm>
    </dsp:sp>
    <dsp:sp modelId="{32A1AB9E-80F3-4691-BBBE-6B6D1DBE805E}">
      <dsp:nvSpPr>
        <dsp:cNvPr id="0" name=""/>
        <dsp:cNvSpPr/>
      </dsp:nvSpPr>
      <dsp:spPr>
        <a:xfrm>
          <a:off x="1304059" y="2793076"/>
          <a:ext cx="7389667" cy="11970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55B9D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3. </a:t>
          </a:r>
          <a:r>
            <a:rPr lang="zh-CN" altLang="en-US" sz="24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rPr>
            <a:t>政府向供水公司购买维护服务。</a:t>
          </a:r>
        </a:p>
      </dsp:txBody>
      <dsp:txXfrm>
        <a:off x="1304059" y="2793076"/>
        <a:ext cx="5959567" cy="1197032"/>
      </dsp:txXfrm>
    </dsp:sp>
    <dsp:sp modelId="{6720D7B6-10E2-43FA-9F85-525650EF08B7}">
      <dsp:nvSpPr>
        <dsp:cNvPr id="0" name=""/>
        <dsp:cNvSpPr/>
      </dsp:nvSpPr>
      <dsp:spPr>
        <a:xfrm>
          <a:off x="6611596" y="907749"/>
          <a:ext cx="778071" cy="77807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solidFill>
              <a:schemeClr val="tx1"/>
            </a:solidFill>
          </a:endParaRPr>
        </a:p>
      </dsp:txBody>
      <dsp:txXfrm>
        <a:off x="6611596" y="907749"/>
        <a:ext cx="778071" cy="778071"/>
      </dsp:txXfrm>
    </dsp:sp>
    <dsp:sp modelId="{62D2337B-022D-4756-A20C-B1CA2FFF24BD}">
      <dsp:nvSpPr>
        <dsp:cNvPr id="0" name=""/>
        <dsp:cNvSpPr/>
      </dsp:nvSpPr>
      <dsp:spPr>
        <a:xfrm>
          <a:off x="7263626" y="2296307"/>
          <a:ext cx="778071" cy="77807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solidFill>
              <a:schemeClr val="tx1"/>
            </a:solidFill>
          </a:endParaRPr>
        </a:p>
      </dsp:txBody>
      <dsp:txXfrm>
        <a:off x="7263626" y="2296307"/>
        <a:ext cx="778071" cy="778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2" name="Shape 45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 panose="020F0502020204030204"/>
      </a:defRPr>
    </a:lvl1pPr>
    <a:lvl2pPr indent="228600" latinLnBrk="0">
      <a:defRPr sz="1200">
        <a:latin typeface="+mj-lt"/>
        <a:ea typeface="+mj-ea"/>
        <a:cs typeface="+mj-cs"/>
        <a:sym typeface="Calibri" panose="020F0502020204030204"/>
      </a:defRPr>
    </a:lvl2pPr>
    <a:lvl3pPr indent="457200" latinLnBrk="0">
      <a:defRPr sz="1200">
        <a:latin typeface="+mj-lt"/>
        <a:ea typeface="+mj-ea"/>
        <a:cs typeface="+mj-cs"/>
        <a:sym typeface="Calibri" panose="020F0502020204030204"/>
      </a:defRPr>
    </a:lvl3pPr>
    <a:lvl4pPr indent="685800" latinLnBrk="0">
      <a:defRPr sz="1200">
        <a:latin typeface="+mj-lt"/>
        <a:ea typeface="+mj-ea"/>
        <a:cs typeface="+mj-cs"/>
        <a:sym typeface="Calibri" panose="020F0502020204030204"/>
      </a:defRPr>
    </a:lvl4pPr>
    <a:lvl5pPr indent="914400" latinLnBrk="0">
      <a:defRPr sz="1200">
        <a:latin typeface="+mj-lt"/>
        <a:ea typeface="+mj-ea"/>
        <a:cs typeface="+mj-cs"/>
        <a:sym typeface="Calibri" panose="020F0502020204030204"/>
      </a:defRPr>
    </a:lvl5pPr>
    <a:lvl6pPr indent="1143000" latinLnBrk="0">
      <a:defRPr sz="1200">
        <a:latin typeface="+mj-lt"/>
        <a:ea typeface="+mj-ea"/>
        <a:cs typeface="+mj-cs"/>
        <a:sym typeface="Calibri" panose="020F0502020204030204"/>
      </a:defRPr>
    </a:lvl6pPr>
    <a:lvl7pPr indent="1371600" latinLnBrk="0">
      <a:defRPr sz="1200">
        <a:latin typeface="+mj-lt"/>
        <a:ea typeface="+mj-ea"/>
        <a:cs typeface="+mj-cs"/>
        <a:sym typeface="Calibri" panose="020F0502020204030204"/>
      </a:defRPr>
    </a:lvl7pPr>
    <a:lvl8pPr indent="1600200" latinLnBrk="0">
      <a:defRPr sz="1200">
        <a:latin typeface="+mj-lt"/>
        <a:ea typeface="+mj-ea"/>
        <a:cs typeface="+mj-cs"/>
        <a:sym typeface="Calibri" panose="020F0502020204030204"/>
      </a:defRPr>
    </a:lvl8pPr>
    <a:lvl9pPr indent="1828800" latinLnBrk="0">
      <a:defRPr sz="1200">
        <a:latin typeface="+mj-lt"/>
        <a:ea typeface="+mj-ea"/>
        <a:cs typeface="+mj-cs"/>
        <a:sym typeface="Calibri" panose="020F050202020403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47" name="Image"/>
          <p:cNvSpPr>
            <a:spLocks noGrp="1"/>
          </p:cNvSpPr>
          <p:nvPr>
            <p:ph type="pic" idx="13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55" name="Image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2724912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56" name="Image"/>
          <p:cNvSpPr>
            <a:spLocks noGrp="1"/>
          </p:cNvSpPr>
          <p:nvPr>
            <p:ph type="pic" sz="quarter" idx="14"/>
          </p:nvPr>
        </p:nvSpPr>
        <p:spPr>
          <a:xfrm>
            <a:off x="3355973" y="1752600"/>
            <a:ext cx="2724913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57" name="Image"/>
          <p:cNvSpPr>
            <a:spLocks noGrp="1"/>
          </p:cNvSpPr>
          <p:nvPr>
            <p:ph type="pic" sz="quarter" idx="15"/>
          </p:nvPr>
        </p:nvSpPr>
        <p:spPr>
          <a:xfrm>
            <a:off x="6107112" y="1752600"/>
            <a:ext cx="2724913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58" name="Image"/>
          <p:cNvSpPr>
            <a:spLocks noGrp="1"/>
          </p:cNvSpPr>
          <p:nvPr>
            <p:ph type="pic" sz="quarter" idx="16"/>
          </p:nvPr>
        </p:nvSpPr>
        <p:spPr>
          <a:xfrm>
            <a:off x="8858249" y="1752600"/>
            <a:ext cx="2724913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59" name="Image"/>
          <p:cNvSpPr>
            <a:spLocks noGrp="1"/>
          </p:cNvSpPr>
          <p:nvPr>
            <p:ph type="pic" sz="quarter" idx="17"/>
          </p:nvPr>
        </p:nvSpPr>
        <p:spPr>
          <a:xfrm>
            <a:off x="8858249" y="3805237"/>
            <a:ext cx="2724913" cy="20299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60" name="Image"/>
          <p:cNvSpPr>
            <a:spLocks noGrp="1"/>
          </p:cNvSpPr>
          <p:nvPr>
            <p:ph type="pic" sz="quarter" idx="18"/>
          </p:nvPr>
        </p:nvSpPr>
        <p:spPr>
          <a:xfrm>
            <a:off x="6107112" y="3805237"/>
            <a:ext cx="2724913" cy="20299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61" name="Image"/>
          <p:cNvSpPr>
            <a:spLocks noGrp="1"/>
          </p:cNvSpPr>
          <p:nvPr>
            <p:ph type="pic" sz="quarter" idx="19"/>
          </p:nvPr>
        </p:nvSpPr>
        <p:spPr>
          <a:xfrm>
            <a:off x="3355973" y="3805237"/>
            <a:ext cx="2724913" cy="20299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62" name="Image"/>
          <p:cNvSpPr>
            <a:spLocks noGrp="1"/>
          </p:cNvSpPr>
          <p:nvPr>
            <p:ph type="pic" sz="quarter" idx="20"/>
          </p:nvPr>
        </p:nvSpPr>
        <p:spPr>
          <a:xfrm>
            <a:off x="604837" y="3805237"/>
            <a:ext cx="2724912" cy="20299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70" name="Image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2724912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71" name="Image"/>
          <p:cNvSpPr>
            <a:spLocks noGrp="1"/>
          </p:cNvSpPr>
          <p:nvPr>
            <p:ph type="pic" sz="quarter" idx="14"/>
          </p:nvPr>
        </p:nvSpPr>
        <p:spPr>
          <a:xfrm>
            <a:off x="6106352" y="1752600"/>
            <a:ext cx="2724913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72" name="Image"/>
          <p:cNvSpPr>
            <a:spLocks noGrp="1"/>
          </p:cNvSpPr>
          <p:nvPr>
            <p:ph type="pic" sz="quarter" idx="15"/>
          </p:nvPr>
        </p:nvSpPr>
        <p:spPr>
          <a:xfrm>
            <a:off x="3355213" y="3805682"/>
            <a:ext cx="2724912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73" name="Image"/>
          <p:cNvSpPr>
            <a:spLocks noGrp="1"/>
          </p:cNvSpPr>
          <p:nvPr>
            <p:ph type="pic" sz="quarter" idx="16"/>
          </p:nvPr>
        </p:nvSpPr>
        <p:spPr>
          <a:xfrm>
            <a:off x="8858250" y="3805682"/>
            <a:ext cx="2724912" cy="20299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81" name="Image"/>
          <p:cNvSpPr>
            <a:spLocks noGrp="1"/>
          </p:cNvSpPr>
          <p:nvPr>
            <p:ph type="pic" sz="quarter" idx="13"/>
          </p:nvPr>
        </p:nvSpPr>
        <p:spPr>
          <a:xfrm>
            <a:off x="0" y="1763713"/>
            <a:ext cx="2393950" cy="197485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2" name="Image"/>
          <p:cNvSpPr>
            <a:spLocks noGrp="1"/>
          </p:cNvSpPr>
          <p:nvPr>
            <p:ph type="pic" sz="quarter" idx="14"/>
          </p:nvPr>
        </p:nvSpPr>
        <p:spPr>
          <a:xfrm>
            <a:off x="2447925" y="1763713"/>
            <a:ext cx="2393950" cy="197485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3" name="Image"/>
          <p:cNvSpPr>
            <a:spLocks noGrp="1"/>
          </p:cNvSpPr>
          <p:nvPr>
            <p:ph type="pic" sz="quarter" idx="15"/>
          </p:nvPr>
        </p:nvSpPr>
        <p:spPr>
          <a:xfrm>
            <a:off x="4894262" y="1763713"/>
            <a:ext cx="2393951" cy="197485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4" name="Image"/>
          <p:cNvSpPr>
            <a:spLocks noGrp="1"/>
          </p:cNvSpPr>
          <p:nvPr>
            <p:ph type="pic" sz="quarter" idx="16"/>
          </p:nvPr>
        </p:nvSpPr>
        <p:spPr>
          <a:xfrm>
            <a:off x="7350125" y="1763713"/>
            <a:ext cx="2393950" cy="197485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5" name="Image"/>
          <p:cNvSpPr>
            <a:spLocks noGrp="1"/>
          </p:cNvSpPr>
          <p:nvPr>
            <p:ph type="pic" sz="quarter" idx="17"/>
          </p:nvPr>
        </p:nvSpPr>
        <p:spPr>
          <a:xfrm>
            <a:off x="9801225" y="1763713"/>
            <a:ext cx="2393950" cy="197485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93" name="Image"/>
          <p:cNvSpPr>
            <a:spLocks noGrp="1"/>
          </p:cNvSpPr>
          <p:nvPr>
            <p:ph type="pic" sz="quarter" idx="13"/>
          </p:nvPr>
        </p:nvSpPr>
        <p:spPr>
          <a:xfrm>
            <a:off x="-2" y="1757363"/>
            <a:ext cx="4864610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4" name="Image"/>
          <p:cNvSpPr>
            <a:spLocks noGrp="1"/>
          </p:cNvSpPr>
          <p:nvPr>
            <p:ph type="pic" sz="quarter" idx="14"/>
          </p:nvPr>
        </p:nvSpPr>
        <p:spPr>
          <a:xfrm>
            <a:off x="4884737" y="1757363"/>
            <a:ext cx="2423161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5" name="Image"/>
          <p:cNvSpPr>
            <a:spLocks noGrp="1"/>
          </p:cNvSpPr>
          <p:nvPr>
            <p:ph type="pic" sz="quarter" idx="15"/>
          </p:nvPr>
        </p:nvSpPr>
        <p:spPr>
          <a:xfrm>
            <a:off x="7326311" y="1757363"/>
            <a:ext cx="2423161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6" name="Image"/>
          <p:cNvSpPr>
            <a:spLocks noGrp="1"/>
          </p:cNvSpPr>
          <p:nvPr>
            <p:ph type="pic" sz="quarter" idx="16"/>
          </p:nvPr>
        </p:nvSpPr>
        <p:spPr>
          <a:xfrm>
            <a:off x="9769474" y="1757363"/>
            <a:ext cx="2423161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7" name="Image"/>
          <p:cNvSpPr>
            <a:spLocks noGrp="1"/>
          </p:cNvSpPr>
          <p:nvPr>
            <p:ph type="pic" sz="quarter" idx="17"/>
          </p:nvPr>
        </p:nvSpPr>
        <p:spPr>
          <a:xfrm>
            <a:off x="9769474" y="3841750"/>
            <a:ext cx="2423161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8" name="Image"/>
          <p:cNvSpPr>
            <a:spLocks noGrp="1"/>
          </p:cNvSpPr>
          <p:nvPr>
            <p:ph type="pic" sz="quarter" idx="18"/>
          </p:nvPr>
        </p:nvSpPr>
        <p:spPr>
          <a:xfrm>
            <a:off x="4884737" y="3841750"/>
            <a:ext cx="4864609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9" name="Image"/>
          <p:cNvSpPr>
            <a:spLocks noGrp="1"/>
          </p:cNvSpPr>
          <p:nvPr>
            <p:ph type="pic" sz="quarter" idx="19"/>
          </p:nvPr>
        </p:nvSpPr>
        <p:spPr>
          <a:xfrm>
            <a:off x="2441574" y="3841750"/>
            <a:ext cx="2423161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00" name="Image"/>
          <p:cNvSpPr>
            <a:spLocks noGrp="1"/>
          </p:cNvSpPr>
          <p:nvPr>
            <p:ph type="pic" sz="quarter" idx="20"/>
          </p:nvPr>
        </p:nvSpPr>
        <p:spPr>
          <a:xfrm>
            <a:off x="-2" y="3841750"/>
            <a:ext cx="2423162" cy="20665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08" name="Image"/>
          <p:cNvSpPr>
            <a:spLocks noGrp="1"/>
          </p:cNvSpPr>
          <p:nvPr>
            <p:ph type="pic" sz="half" idx="13"/>
          </p:nvPr>
        </p:nvSpPr>
        <p:spPr>
          <a:xfrm>
            <a:off x="609600" y="1757361"/>
            <a:ext cx="5473700" cy="409733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09" name="Image"/>
          <p:cNvSpPr>
            <a:spLocks noGrp="1"/>
          </p:cNvSpPr>
          <p:nvPr>
            <p:ph type="pic" sz="quarter" idx="14"/>
          </p:nvPr>
        </p:nvSpPr>
        <p:spPr>
          <a:xfrm>
            <a:off x="6118225" y="1767682"/>
            <a:ext cx="2714625" cy="409733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10" name="Image"/>
          <p:cNvSpPr>
            <a:spLocks noGrp="1"/>
          </p:cNvSpPr>
          <p:nvPr>
            <p:ph type="pic" sz="quarter" idx="15"/>
          </p:nvPr>
        </p:nvSpPr>
        <p:spPr>
          <a:xfrm>
            <a:off x="8855075" y="1767682"/>
            <a:ext cx="2714625" cy="202961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11" name="Image"/>
          <p:cNvSpPr>
            <a:spLocks noGrp="1"/>
          </p:cNvSpPr>
          <p:nvPr>
            <p:ph type="pic" sz="quarter" idx="16"/>
          </p:nvPr>
        </p:nvSpPr>
        <p:spPr>
          <a:xfrm>
            <a:off x="8864600" y="3835401"/>
            <a:ext cx="2714625" cy="202961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19" name="Image"/>
          <p:cNvSpPr>
            <a:spLocks noGrp="1"/>
          </p:cNvSpPr>
          <p:nvPr>
            <p:ph type="pic" sz="quarter" idx="13"/>
          </p:nvPr>
        </p:nvSpPr>
        <p:spPr>
          <a:xfrm>
            <a:off x="609598" y="1757361"/>
            <a:ext cx="5477257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20" name="Image"/>
          <p:cNvSpPr>
            <a:spLocks noGrp="1"/>
          </p:cNvSpPr>
          <p:nvPr>
            <p:ph type="pic" sz="quarter" idx="14"/>
          </p:nvPr>
        </p:nvSpPr>
        <p:spPr>
          <a:xfrm>
            <a:off x="6108698" y="1757361"/>
            <a:ext cx="5477257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21" name="Image"/>
          <p:cNvSpPr>
            <a:spLocks noGrp="1"/>
          </p:cNvSpPr>
          <p:nvPr>
            <p:ph type="pic" sz="quarter" idx="15"/>
          </p:nvPr>
        </p:nvSpPr>
        <p:spPr>
          <a:xfrm>
            <a:off x="6108698" y="3817937"/>
            <a:ext cx="5477257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22" name="Image"/>
          <p:cNvSpPr>
            <a:spLocks noGrp="1"/>
          </p:cNvSpPr>
          <p:nvPr>
            <p:ph type="pic" sz="quarter" idx="16"/>
          </p:nvPr>
        </p:nvSpPr>
        <p:spPr>
          <a:xfrm>
            <a:off x="609598" y="3817937"/>
            <a:ext cx="5477257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30" name="Image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2724912" cy="51054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1" name="Image"/>
          <p:cNvSpPr>
            <a:spLocks noGrp="1"/>
          </p:cNvSpPr>
          <p:nvPr>
            <p:ph type="pic" sz="quarter" idx="14"/>
          </p:nvPr>
        </p:nvSpPr>
        <p:spPr>
          <a:xfrm>
            <a:off x="3355847" y="1752600"/>
            <a:ext cx="2724913" cy="51054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2" name="Image"/>
          <p:cNvSpPr>
            <a:spLocks noGrp="1"/>
          </p:cNvSpPr>
          <p:nvPr>
            <p:ph type="pic" sz="quarter" idx="15"/>
          </p:nvPr>
        </p:nvSpPr>
        <p:spPr>
          <a:xfrm>
            <a:off x="6106859" y="1752600"/>
            <a:ext cx="2724912" cy="51054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3" name="Image"/>
          <p:cNvSpPr>
            <a:spLocks noGrp="1"/>
          </p:cNvSpPr>
          <p:nvPr>
            <p:ph type="pic" sz="quarter" idx="16"/>
          </p:nvPr>
        </p:nvSpPr>
        <p:spPr>
          <a:xfrm>
            <a:off x="8857868" y="1752600"/>
            <a:ext cx="2724913" cy="51054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41" name="Image"/>
          <p:cNvSpPr>
            <a:spLocks noGrp="1"/>
          </p:cNvSpPr>
          <p:nvPr>
            <p:ph type="pic" sz="quarter" idx="13"/>
          </p:nvPr>
        </p:nvSpPr>
        <p:spPr>
          <a:xfrm>
            <a:off x="604837" y="1752599"/>
            <a:ext cx="3609977" cy="31083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42" name="Image"/>
          <p:cNvSpPr>
            <a:spLocks noGrp="1"/>
          </p:cNvSpPr>
          <p:nvPr>
            <p:ph type="pic" sz="quarter" idx="14"/>
          </p:nvPr>
        </p:nvSpPr>
        <p:spPr>
          <a:xfrm>
            <a:off x="4294187" y="1752598"/>
            <a:ext cx="3609977" cy="31083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43" name="Image"/>
          <p:cNvSpPr>
            <a:spLocks noGrp="1"/>
          </p:cNvSpPr>
          <p:nvPr>
            <p:ph type="pic" sz="quarter" idx="15"/>
          </p:nvPr>
        </p:nvSpPr>
        <p:spPr>
          <a:xfrm>
            <a:off x="7986713" y="1752598"/>
            <a:ext cx="3609977" cy="31083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ft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59" name="Image"/>
          <p:cNvSpPr>
            <a:spLocks noGrp="1"/>
          </p:cNvSpPr>
          <p:nvPr>
            <p:ph type="pic" idx="13"/>
          </p:nvPr>
        </p:nvSpPr>
        <p:spPr>
          <a:xfrm>
            <a:off x="-2" y="0"/>
            <a:ext cx="7559676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a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3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67" name="Image"/>
          <p:cNvSpPr>
            <a:spLocks noGrp="1"/>
          </p:cNvSpPr>
          <p:nvPr>
            <p:ph type="pic" sz="quarter" idx="13"/>
          </p:nvPr>
        </p:nvSpPr>
        <p:spPr>
          <a:xfrm>
            <a:off x="609600" y="1757361"/>
            <a:ext cx="5477256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68" name="Image"/>
          <p:cNvSpPr>
            <a:spLocks noGrp="1"/>
          </p:cNvSpPr>
          <p:nvPr>
            <p:ph type="pic" sz="quarter" idx="14"/>
          </p:nvPr>
        </p:nvSpPr>
        <p:spPr>
          <a:xfrm>
            <a:off x="3359150" y="3817937"/>
            <a:ext cx="2724912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69" name="Image"/>
          <p:cNvSpPr>
            <a:spLocks noGrp="1"/>
          </p:cNvSpPr>
          <p:nvPr>
            <p:ph type="pic" sz="quarter" idx="15"/>
          </p:nvPr>
        </p:nvSpPr>
        <p:spPr>
          <a:xfrm>
            <a:off x="609600" y="3817654"/>
            <a:ext cx="2724912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70" name="Image"/>
          <p:cNvSpPr>
            <a:spLocks noGrp="1"/>
          </p:cNvSpPr>
          <p:nvPr>
            <p:ph type="pic" sz="quarter" idx="16"/>
          </p:nvPr>
        </p:nvSpPr>
        <p:spPr>
          <a:xfrm>
            <a:off x="6108700" y="3817937"/>
            <a:ext cx="2724912" cy="20391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71" name="Image"/>
          <p:cNvSpPr>
            <a:spLocks noGrp="1"/>
          </p:cNvSpPr>
          <p:nvPr>
            <p:ph type="pic" sz="quarter" idx="17"/>
          </p:nvPr>
        </p:nvSpPr>
        <p:spPr>
          <a:xfrm>
            <a:off x="8858250" y="1757361"/>
            <a:ext cx="2724912" cy="40965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79" name="Rectangle"/>
          <p:cNvSpPr/>
          <p:nvPr/>
        </p:nvSpPr>
        <p:spPr>
          <a:xfrm>
            <a:off x="609600" y="1752600"/>
            <a:ext cx="2729023" cy="4114800"/>
          </a:xfrm>
          <a:prstGeom prst="rect">
            <a:avLst/>
          </a:prstGeom>
          <a:solidFill>
            <a:srgbClr val="4E586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4F5FC"/>
                </a:solidFill>
              </a:defRPr>
            </a:pPr>
            <a:endParaRPr/>
          </a:p>
        </p:txBody>
      </p:sp>
      <p:sp>
        <p:nvSpPr>
          <p:cNvPr id="280" name="Rectangle"/>
          <p:cNvSpPr/>
          <p:nvPr/>
        </p:nvSpPr>
        <p:spPr>
          <a:xfrm>
            <a:off x="3416112" y="4445294"/>
            <a:ext cx="3505682" cy="1422107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4F5FC"/>
                </a:solidFill>
              </a:defRPr>
            </a:pPr>
            <a:endParaRPr/>
          </a:p>
        </p:txBody>
      </p:sp>
      <p:sp>
        <p:nvSpPr>
          <p:cNvPr id="281" name="Image"/>
          <p:cNvSpPr>
            <a:spLocks noGrp="1"/>
          </p:cNvSpPr>
          <p:nvPr>
            <p:ph type="pic" sz="quarter" idx="13"/>
          </p:nvPr>
        </p:nvSpPr>
        <p:spPr>
          <a:xfrm>
            <a:off x="3427229" y="1752600"/>
            <a:ext cx="3491096" cy="260667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82" name="Image"/>
          <p:cNvSpPr>
            <a:spLocks noGrp="1"/>
          </p:cNvSpPr>
          <p:nvPr>
            <p:ph type="pic" sz="half" idx="14"/>
          </p:nvPr>
        </p:nvSpPr>
        <p:spPr>
          <a:xfrm>
            <a:off x="7006931" y="1752600"/>
            <a:ext cx="4575470" cy="41148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Right Imag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90" name="Image"/>
          <p:cNvSpPr>
            <a:spLocks noGrp="1"/>
          </p:cNvSpPr>
          <p:nvPr>
            <p:ph type="pic" idx="13"/>
          </p:nvPr>
        </p:nvSpPr>
        <p:spPr>
          <a:xfrm>
            <a:off x="7016750" y="0"/>
            <a:ext cx="517525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ngle Imag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98" name="Image"/>
          <p:cNvSpPr>
            <a:spLocks noGrp="1"/>
          </p:cNvSpPr>
          <p:nvPr>
            <p:ph type="pic" sz="half" idx="13"/>
          </p:nvPr>
        </p:nvSpPr>
        <p:spPr>
          <a:xfrm>
            <a:off x="7027863" y="1752600"/>
            <a:ext cx="4554538" cy="41148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ay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06" name="Image"/>
          <p:cNvSpPr>
            <a:spLocks noGrp="1"/>
          </p:cNvSpPr>
          <p:nvPr>
            <p:ph type="pic" idx="13"/>
          </p:nvPr>
        </p:nvSpPr>
        <p:spPr>
          <a:xfrm>
            <a:off x="609600" y="1303337"/>
            <a:ext cx="10972800" cy="456406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14" name="Image"/>
          <p:cNvSpPr>
            <a:spLocks noGrp="1"/>
          </p:cNvSpPr>
          <p:nvPr>
            <p:ph type="pic" sz="quarter" idx="13"/>
          </p:nvPr>
        </p:nvSpPr>
        <p:spPr>
          <a:xfrm>
            <a:off x="6096000" y="4054475"/>
            <a:ext cx="5486400" cy="181292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 Image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22" name="Image"/>
          <p:cNvSpPr>
            <a:spLocks noGrp="1"/>
          </p:cNvSpPr>
          <p:nvPr>
            <p:ph type="pic" sz="quarter" idx="13"/>
          </p:nvPr>
        </p:nvSpPr>
        <p:spPr>
          <a:xfrm>
            <a:off x="609600" y="1752600"/>
            <a:ext cx="5486400" cy="219392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ashboard Imag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30" name="Rounded Rectangle"/>
          <p:cNvSpPr/>
          <p:nvPr/>
        </p:nvSpPr>
        <p:spPr>
          <a:xfrm>
            <a:off x="609600" y="1752600"/>
            <a:ext cx="2729023" cy="4114800"/>
          </a:xfrm>
          <a:prstGeom prst="roundRect">
            <a:avLst>
              <a:gd name="adj" fmla="val 1472"/>
            </a:avLst>
          </a:prstGeom>
          <a:solidFill>
            <a:srgbClr val="4E586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4F5FC"/>
                </a:solidFill>
              </a:defRPr>
            </a:pPr>
            <a:endParaRPr/>
          </a:p>
        </p:txBody>
      </p:sp>
      <p:sp>
        <p:nvSpPr>
          <p:cNvPr id="331" name="Image"/>
          <p:cNvSpPr>
            <a:spLocks noGrp="1"/>
          </p:cNvSpPr>
          <p:nvPr>
            <p:ph type="pic" sz="half" idx="13"/>
          </p:nvPr>
        </p:nvSpPr>
        <p:spPr>
          <a:xfrm>
            <a:off x="3471864" y="1752600"/>
            <a:ext cx="4449763" cy="41148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39" name="Image"/>
          <p:cNvSpPr>
            <a:spLocks noGrp="1"/>
          </p:cNvSpPr>
          <p:nvPr>
            <p:ph type="pic" sz="quarter" idx="13"/>
          </p:nvPr>
        </p:nvSpPr>
        <p:spPr>
          <a:xfrm>
            <a:off x="4859337" y="2097086"/>
            <a:ext cx="2541588" cy="343217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47" name="Image"/>
          <p:cNvSpPr>
            <a:spLocks noGrp="1"/>
          </p:cNvSpPr>
          <p:nvPr>
            <p:ph type="pic" sz="quarter" idx="13"/>
          </p:nvPr>
        </p:nvSpPr>
        <p:spPr>
          <a:xfrm>
            <a:off x="795337" y="1916114"/>
            <a:ext cx="4541839" cy="276225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&amp;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1" name="Image"/>
          <p:cNvSpPr>
            <a:spLocks noGrp="1"/>
          </p:cNvSpPr>
          <p:nvPr>
            <p:ph type="pic" sz="quarter" idx="13"/>
          </p:nvPr>
        </p:nvSpPr>
        <p:spPr>
          <a:xfrm>
            <a:off x="611124" y="1752600"/>
            <a:ext cx="1673352" cy="167335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2" name="Image"/>
          <p:cNvSpPr>
            <a:spLocks noGrp="1"/>
          </p:cNvSpPr>
          <p:nvPr>
            <p:ph type="pic" sz="quarter" idx="14"/>
          </p:nvPr>
        </p:nvSpPr>
        <p:spPr>
          <a:xfrm>
            <a:off x="6094476" y="1752473"/>
            <a:ext cx="1673352" cy="167335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3" name="Image"/>
          <p:cNvSpPr>
            <a:spLocks noGrp="1"/>
          </p:cNvSpPr>
          <p:nvPr>
            <p:ph type="pic" sz="quarter" idx="15"/>
          </p:nvPr>
        </p:nvSpPr>
        <p:spPr>
          <a:xfrm>
            <a:off x="6094476" y="4194047"/>
            <a:ext cx="1673352" cy="167335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4" name="Image"/>
          <p:cNvSpPr>
            <a:spLocks noGrp="1"/>
          </p:cNvSpPr>
          <p:nvPr>
            <p:ph type="pic" sz="quarter" idx="16"/>
          </p:nvPr>
        </p:nvSpPr>
        <p:spPr>
          <a:xfrm>
            <a:off x="609600" y="4194047"/>
            <a:ext cx="1673352" cy="167335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55" name="Image"/>
          <p:cNvSpPr>
            <a:spLocks noGrp="1"/>
          </p:cNvSpPr>
          <p:nvPr>
            <p:ph type="pic" sz="quarter" idx="13"/>
          </p:nvPr>
        </p:nvSpPr>
        <p:spPr>
          <a:xfrm>
            <a:off x="3933826" y="1927224"/>
            <a:ext cx="4402139" cy="28035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63" name="Image"/>
          <p:cNvSpPr>
            <a:spLocks noGrp="1"/>
          </p:cNvSpPr>
          <p:nvPr>
            <p:ph type="pic" sz="quarter" idx="13"/>
          </p:nvPr>
        </p:nvSpPr>
        <p:spPr>
          <a:xfrm>
            <a:off x="1157287" y="1906588"/>
            <a:ext cx="3670302" cy="22828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71" name="Image"/>
          <p:cNvSpPr>
            <a:spLocks noGrp="1"/>
          </p:cNvSpPr>
          <p:nvPr>
            <p:ph type="pic" sz="quarter" idx="13"/>
          </p:nvPr>
        </p:nvSpPr>
        <p:spPr>
          <a:xfrm>
            <a:off x="6878638" y="1906589"/>
            <a:ext cx="4519613" cy="276066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79" name="Image"/>
          <p:cNvSpPr>
            <a:spLocks noGrp="1"/>
          </p:cNvSpPr>
          <p:nvPr>
            <p:ph type="pic" sz="quarter" idx="13"/>
          </p:nvPr>
        </p:nvSpPr>
        <p:spPr>
          <a:xfrm>
            <a:off x="6421437" y="1990724"/>
            <a:ext cx="4732338" cy="35274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87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88" name="Image"/>
          <p:cNvSpPr>
            <a:spLocks noGrp="1"/>
          </p:cNvSpPr>
          <p:nvPr>
            <p:ph type="pic" sz="quarter" idx="14"/>
          </p:nvPr>
        </p:nvSpPr>
        <p:spPr>
          <a:xfrm>
            <a:off x="6875463" y="1946275"/>
            <a:ext cx="4565651" cy="276384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96" name="Image"/>
          <p:cNvSpPr>
            <a:spLocks noGrp="1"/>
          </p:cNvSpPr>
          <p:nvPr>
            <p:ph type="pic" sz="half" idx="13"/>
          </p:nvPr>
        </p:nvSpPr>
        <p:spPr>
          <a:xfrm>
            <a:off x="0" y="1943100"/>
            <a:ext cx="5529263" cy="35433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04" name="Image"/>
          <p:cNvSpPr>
            <a:spLocks noGrp="1"/>
          </p:cNvSpPr>
          <p:nvPr>
            <p:ph type="pic" sz="quarter" idx="13"/>
          </p:nvPr>
        </p:nvSpPr>
        <p:spPr>
          <a:xfrm>
            <a:off x="3951289" y="1882775"/>
            <a:ext cx="4298951" cy="264636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05" name="Image"/>
          <p:cNvSpPr>
            <a:spLocks noGrp="1"/>
          </p:cNvSpPr>
          <p:nvPr>
            <p:ph type="pic" sz="quarter" idx="14"/>
          </p:nvPr>
        </p:nvSpPr>
        <p:spPr>
          <a:xfrm>
            <a:off x="7507288" y="3322637"/>
            <a:ext cx="3529013" cy="228123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13" name="Image"/>
          <p:cNvSpPr>
            <a:spLocks noGrp="1"/>
          </p:cNvSpPr>
          <p:nvPr>
            <p:ph type="pic" sz="half" idx="13"/>
          </p:nvPr>
        </p:nvSpPr>
        <p:spPr>
          <a:xfrm>
            <a:off x="6777238" y="1942645"/>
            <a:ext cx="5476789" cy="347014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21" name="Image"/>
          <p:cNvSpPr>
            <a:spLocks noGrp="1"/>
          </p:cNvSpPr>
          <p:nvPr>
            <p:ph type="pic" sz="quarter" idx="13"/>
          </p:nvPr>
        </p:nvSpPr>
        <p:spPr>
          <a:xfrm>
            <a:off x="4770437" y="2097088"/>
            <a:ext cx="2651126" cy="345281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29" name="Image"/>
          <p:cNvSpPr>
            <a:spLocks noGrp="1"/>
          </p:cNvSpPr>
          <p:nvPr>
            <p:ph type="pic" sz="quarter" idx="13"/>
          </p:nvPr>
        </p:nvSpPr>
        <p:spPr>
          <a:xfrm>
            <a:off x="1668390" y="1793875"/>
            <a:ext cx="2032001" cy="367188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Tex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71" name="Image"/>
          <p:cNvSpPr>
            <a:spLocks noGrp="1"/>
          </p:cNvSpPr>
          <p:nvPr>
            <p:ph type="pic" sz="quarter" idx="13"/>
          </p:nvPr>
        </p:nvSpPr>
        <p:spPr>
          <a:xfrm>
            <a:off x="631825" y="2930525"/>
            <a:ext cx="2919414" cy="293687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37" name="Image"/>
          <p:cNvSpPr>
            <a:spLocks noGrp="1"/>
          </p:cNvSpPr>
          <p:nvPr>
            <p:ph type="pic" sz="quarter" idx="13"/>
          </p:nvPr>
        </p:nvSpPr>
        <p:spPr>
          <a:xfrm>
            <a:off x="752475" y="1943100"/>
            <a:ext cx="4638677" cy="279717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ck Up #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45" name="Image"/>
          <p:cNvSpPr>
            <a:spLocks noGrp="1"/>
          </p:cNvSpPr>
          <p:nvPr>
            <p:ph type="pic" sz="half" idx="13"/>
          </p:nvPr>
        </p:nvSpPr>
        <p:spPr>
          <a:xfrm>
            <a:off x="604837" y="1752600"/>
            <a:ext cx="5491164" cy="41148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6285D-DF2C-4C14-A8FC-805624167A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Work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79" name="Image"/>
          <p:cNvSpPr>
            <a:spLocks noGrp="1"/>
          </p:cNvSpPr>
          <p:nvPr>
            <p:ph type="pic" sz="quarter" idx="13"/>
          </p:nvPr>
        </p:nvSpPr>
        <p:spPr>
          <a:xfrm>
            <a:off x="604837" y="1763713"/>
            <a:ext cx="2659065" cy="286067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0" name="Image"/>
          <p:cNvSpPr>
            <a:spLocks noGrp="1"/>
          </p:cNvSpPr>
          <p:nvPr>
            <p:ph type="pic" sz="quarter" idx="14"/>
          </p:nvPr>
        </p:nvSpPr>
        <p:spPr>
          <a:xfrm>
            <a:off x="3378200" y="1763713"/>
            <a:ext cx="2659064" cy="286067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1" name="Image"/>
          <p:cNvSpPr>
            <a:spLocks noGrp="1"/>
          </p:cNvSpPr>
          <p:nvPr>
            <p:ph type="pic" sz="quarter" idx="15"/>
          </p:nvPr>
        </p:nvSpPr>
        <p:spPr>
          <a:xfrm>
            <a:off x="6151562" y="1763713"/>
            <a:ext cx="2659064" cy="286067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2" name="Image"/>
          <p:cNvSpPr>
            <a:spLocks noGrp="1"/>
          </p:cNvSpPr>
          <p:nvPr>
            <p:ph type="pic" sz="quarter" idx="16"/>
          </p:nvPr>
        </p:nvSpPr>
        <p:spPr>
          <a:xfrm>
            <a:off x="8924925" y="1763713"/>
            <a:ext cx="2659064" cy="286067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Work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0" name="Image"/>
          <p:cNvSpPr>
            <a:spLocks noGrp="1"/>
          </p:cNvSpPr>
          <p:nvPr>
            <p:ph type="pic" sz="quarter" idx="13"/>
          </p:nvPr>
        </p:nvSpPr>
        <p:spPr>
          <a:xfrm>
            <a:off x="965643" y="1766888"/>
            <a:ext cx="1801369" cy="18013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1" name="Image"/>
          <p:cNvSpPr>
            <a:spLocks noGrp="1"/>
          </p:cNvSpPr>
          <p:nvPr>
            <p:ph type="pic" sz="quarter" idx="14"/>
          </p:nvPr>
        </p:nvSpPr>
        <p:spPr>
          <a:xfrm>
            <a:off x="3080766" y="1766888"/>
            <a:ext cx="1801368" cy="18013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" name="Image"/>
          <p:cNvSpPr>
            <a:spLocks noGrp="1"/>
          </p:cNvSpPr>
          <p:nvPr>
            <p:ph type="pic" sz="quarter" idx="15"/>
          </p:nvPr>
        </p:nvSpPr>
        <p:spPr>
          <a:xfrm>
            <a:off x="5194013" y="1766888"/>
            <a:ext cx="1801369" cy="18013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3" name="Image"/>
          <p:cNvSpPr>
            <a:spLocks noGrp="1"/>
          </p:cNvSpPr>
          <p:nvPr>
            <p:ph type="pic" sz="quarter" idx="16"/>
          </p:nvPr>
        </p:nvSpPr>
        <p:spPr>
          <a:xfrm>
            <a:off x="7307119" y="1766888"/>
            <a:ext cx="1801369" cy="18013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4" name="Image"/>
          <p:cNvSpPr>
            <a:spLocks noGrp="1"/>
          </p:cNvSpPr>
          <p:nvPr>
            <p:ph type="pic" sz="quarter" idx="17"/>
          </p:nvPr>
        </p:nvSpPr>
        <p:spPr>
          <a:xfrm>
            <a:off x="9415906" y="1766888"/>
            <a:ext cx="1801369" cy="180136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Work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02" name="Image"/>
          <p:cNvSpPr>
            <a:spLocks noGrp="1"/>
          </p:cNvSpPr>
          <p:nvPr>
            <p:ph type="pic" sz="quarter" idx="13"/>
          </p:nvPr>
        </p:nvSpPr>
        <p:spPr>
          <a:xfrm>
            <a:off x="716668" y="1779036"/>
            <a:ext cx="1261874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3" name="Image"/>
          <p:cNvSpPr>
            <a:spLocks noGrp="1"/>
          </p:cNvSpPr>
          <p:nvPr>
            <p:ph type="pic" sz="quarter" idx="14"/>
          </p:nvPr>
        </p:nvSpPr>
        <p:spPr>
          <a:xfrm>
            <a:off x="3086399" y="1779036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4" name="Image"/>
          <p:cNvSpPr>
            <a:spLocks noGrp="1"/>
          </p:cNvSpPr>
          <p:nvPr>
            <p:ph type="pic" sz="quarter" idx="15"/>
          </p:nvPr>
        </p:nvSpPr>
        <p:spPr>
          <a:xfrm>
            <a:off x="5452729" y="1779036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5" name="Image"/>
          <p:cNvSpPr>
            <a:spLocks noGrp="1"/>
          </p:cNvSpPr>
          <p:nvPr>
            <p:ph type="pic" sz="quarter" idx="16"/>
          </p:nvPr>
        </p:nvSpPr>
        <p:spPr>
          <a:xfrm>
            <a:off x="7825862" y="1779036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6" name="Image"/>
          <p:cNvSpPr>
            <a:spLocks noGrp="1"/>
          </p:cNvSpPr>
          <p:nvPr>
            <p:ph type="pic" sz="quarter" idx="17"/>
          </p:nvPr>
        </p:nvSpPr>
        <p:spPr>
          <a:xfrm>
            <a:off x="10195594" y="1779036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7" name="Image"/>
          <p:cNvSpPr>
            <a:spLocks noGrp="1"/>
          </p:cNvSpPr>
          <p:nvPr>
            <p:ph type="pic" sz="quarter" idx="18"/>
          </p:nvPr>
        </p:nvSpPr>
        <p:spPr>
          <a:xfrm>
            <a:off x="7825862" y="3950629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8" name="Image"/>
          <p:cNvSpPr>
            <a:spLocks noGrp="1"/>
          </p:cNvSpPr>
          <p:nvPr>
            <p:ph type="pic" sz="quarter" idx="19"/>
          </p:nvPr>
        </p:nvSpPr>
        <p:spPr>
          <a:xfrm>
            <a:off x="10192191" y="3950629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9" name="Image"/>
          <p:cNvSpPr>
            <a:spLocks noGrp="1"/>
          </p:cNvSpPr>
          <p:nvPr>
            <p:ph type="pic" sz="quarter" idx="20"/>
          </p:nvPr>
        </p:nvSpPr>
        <p:spPr>
          <a:xfrm>
            <a:off x="5449327" y="3950629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0" name="Image"/>
          <p:cNvSpPr>
            <a:spLocks noGrp="1"/>
          </p:cNvSpPr>
          <p:nvPr>
            <p:ph type="pic" sz="quarter" idx="21"/>
          </p:nvPr>
        </p:nvSpPr>
        <p:spPr>
          <a:xfrm>
            <a:off x="3089803" y="3950629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1" name="Image"/>
          <p:cNvSpPr>
            <a:spLocks noGrp="1"/>
          </p:cNvSpPr>
          <p:nvPr>
            <p:ph type="pic" sz="quarter" idx="22"/>
          </p:nvPr>
        </p:nvSpPr>
        <p:spPr>
          <a:xfrm>
            <a:off x="706462" y="3950629"/>
            <a:ext cx="1261873" cy="126187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Work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19" name="Image"/>
          <p:cNvSpPr>
            <a:spLocks noGrp="1"/>
          </p:cNvSpPr>
          <p:nvPr>
            <p:ph type="pic" sz="quarter" idx="13"/>
          </p:nvPr>
        </p:nvSpPr>
        <p:spPr>
          <a:xfrm>
            <a:off x="601662" y="1755774"/>
            <a:ext cx="1673226" cy="16732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20" name="Image"/>
          <p:cNvSpPr>
            <a:spLocks noGrp="1"/>
          </p:cNvSpPr>
          <p:nvPr>
            <p:ph type="pic" sz="quarter" idx="14"/>
          </p:nvPr>
        </p:nvSpPr>
        <p:spPr>
          <a:xfrm>
            <a:off x="6096000" y="1755773"/>
            <a:ext cx="1673225" cy="16732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21" name="Image"/>
          <p:cNvSpPr>
            <a:spLocks noGrp="1"/>
          </p:cNvSpPr>
          <p:nvPr>
            <p:ph type="pic" sz="quarter" idx="15"/>
          </p:nvPr>
        </p:nvSpPr>
        <p:spPr>
          <a:xfrm>
            <a:off x="6096000" y="4025900"/>
            <a:ext cx="1673225" cy="167322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22" name="Image"/>
          <p:cNvSpPr>
            <a:spLocks noGrp="1"/>
          </p:cNvSpPr>
          <p:nvPr>
            <p:ph type="pic" sz="quarter" idx="16"/>
          </p:nvPr>
        </p:nvSpPr>
        <p:spPr>
          <a:xfrm>
            <a:off x="601662" y="4025900"/>
            <a:ext cx="1673226" cy="167322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31" name="Image"/>
          <p:cNvSpPr>
            <a:spLocks noGrp="1"/>
          </p:cNvSpPr>
          <p:nvPr>
            <p:ph type="pic" sz="quarter" idx="14"/>
          </p:nvPr>
        </p:nvSpPr>
        <p:spPr>
          <a:xfrm>
            <a:off x="609600" y="3963987"/>
            <a:ext cx="2740025" cy="190341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3" descr="C:\Users\shiji\Desktop\logo3（左30）.png"/>
          <p:cNvPicPr>
            <a:picLocks noChangeAspect="1" noChangeArrowheads="1"/>
          </p:cNvPicPr>
          <p:nvPr userDrawn="1"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0" y="84101"/>
            <a:ext cx="4789714" cy="6773898"/>
          </a:xfrm>
          <a:prstGeom prst="rect">
            <a:avLst/>
          </a:prstGeom>
          <a:noFill/>
        </p:spPr>
      </p:pic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43772" y="6416992"/>
            <a:ext cx="245403" cy="243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000">
                <a:solidFill>
                  <a:srgbClr val="778496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ransition spd="med"/>
  <p:hf sldNum="0" hdr="0" ftr="0" dt="0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333639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333639"/>
          </a:solidFill>
          <a:uFillTx/>
          <a:latin typeface="+mj-lt"/>
          <a:ea typeface="+mj-ea"/>
          <a:cs typeface="+mj-cs"/>
          <a:sym typeface="Calibri" panose="020F0502020204030204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丹巴1.jpg" descr="丹巴1.jpg"/>
          <p:cNvPicPr>
            <a:picLocks noGrp="1" noChangeAspect="1"/>
          </p:cNvPicPr>
          <p:nvPr>
            <p:ph type="pic" idx="13"/>
          </p:nvPr>
        </p:nvPicPr>
        <p:blipFill>
          <a:blip r:embed="rId2" cstate="print"/>
          <a:srcRect t="37237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35"/>
          <p:cNvSpPr/>
          <p:nvPr/>
        </p:nvSpPr>
        <p:spPr>
          <a:xfrm>
            <a:off x="953" y="-18415"/>
            <a:ext cx="12190095" cy="6876415"/>
          </a:xfrm>
          <a:prstGeom prst="rect">
            <a:avLst/>
          </a:prstGeom>
          <a:solidFill>
            <a:srgbClr val="2B303D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hangingPunct="1">
              <a:defRPr/>
            </a:pPr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立升农村智慧供水</a:t>
            </a:r>
            <a:endParaRPr lang="en-US" altLang="zh-CN" sz="7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hangingPunct="1">
              <a:defRPr/>
            </a:pPr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白色LOGO+口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7983" y="611165"/>
            <a:ext cx="2460822" cy="56611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61289" y="5570305"/>
            <a:ext cx="1869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报告人： 李志军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0" y="1"/>
            <a:ext cx="12192000" cy="2132855"/>
            <a:chOff x="0" y="1"/>
            <a:chExt cx="12192000" cy="2132855"/>
          </a:xfrm>
        </p:grpSpPr>
        <p:grpSp>
          <p:nvGrpSpPr>
            <p:cNvPr id="3" name="组合 22"/>
            <p:cNvGrpSpPr/>
            <p:nvPr/>
          </p:nvGrpSpPr>
          <p:grpSpPr>
            <a:xfrm>
              <a:off x="0" y="1"/>
              <a:ext cx="12192000" cy="2132855"/>
              <a:chOff x="0" y="1"/>
              <a:chExt cx="12192000" cy="6885384"/>
            </a:xfrm>
          </p:grpSpPr>
          <p:pic>
            <p:nvPicPr>
              <p:cNvPr id="20" name="图片 19" descr="eeg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1"/>
                <a:ext cx="12192000" cy="6859934"/>
              </a:xfrm>
              <a:prstGeom prst="rect">
                <a:avLst/>
              </a:prstGeom>
            </p:spPr>
          </p:pic>
          <p:sp>
            <p:nvSpPr>
              <p:cNvPr id="21" name="Rectangle 35"/>
              <p:cNvSpPr/>
              <p:nvPr/>
            </p:nvSpPr>
            <p:spPr>
              <a:xfrm>
                <a:off x="0" y="1"/>
                <a:ext cx="12192000" cy="6885384"/>
              </a:xfrm>
              <a:prstGeom prst="rect">
                <a:avLst/>
              </a:prstGeom>
              <a:gradFill>
                <a:gsLst>
                  <a:gs pos="49000">
                    <a:srgbClr val="272C3B">
                      <a:alpha val="98000"/>
                    </a:srgbClr>
                  </a:gs>
                  <a:gs pos="90000">
                    <a:srgbClr val="272C3B">
                      <a:alpha val="87000"/>
                    </a:srgbClr>
                  </a:gs>
                  <a:gs pos="70000">
                    <a:srgbClr val="40485D">
                      <a:alpha val="81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altLang="zh-CN" sz="44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zh-CN" altLang="en-US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广东佛山市高明区洞心村</a:t>
                </a:r>
                <a:endParaRPr lang="en-US" altLang="zh-CN" sz="40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en-US" altLang="zh-CN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——</a:t>
                </a:r>
                <a:r>
                  <a:rPr lang="zh-CN" altLang="en-US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微生物、浊度、铁锰</a:t>
                </a:r>
                <a:endParaRPr lang="zh-CN" altLang="en-US" sz="44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22" name="图片 16" descr="白色LOGO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12424" y="620688"/>
              <a:ext cx="1615389" cy="288032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7789332" y="2155371"/>
            <a:ext cx="3945467" cy="350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原水类型：山泉水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水质问题：微生物、浊度、铁锰</a:t>
            </a:r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处理规模：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 m³/d 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产水用途：居民生活饮用</a:t>
            </a:r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产水水质：符合国家《生活饮用水卫</a:t>
            </a:r>
            <a:endParaRPr lang="en-US" altLang="zh-CN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生标准》(GB5749-2006)</a:t>
            </a:r>
            <a:endParaRPr lang="en-US" altLang="zh-CN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投产时间：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覆盖人口：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endParaRPr lang="zh-CN" altLang="en-US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endParaRPr lang="zh-CN" altLang="en-US" sz="15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74152" y="2196344"/>
            <a:ext cx="3176525" cy="306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24"/>
          <p:cNvGrpSpPr/>
          <p:nvPr/>
        </p:nvGrpSpPr>
        <p:grpSpPr>
          <a:xfrm>
            <a:off x="595140" y="5748068"/>
            <a:ext cx="6364309" cy="553460"/>
            <a:chOff x="1555048" y="5599690"/>
            <a:chExt cx="6364309" cy="553460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1555048" y="5635464"/>
              <a:ext cx="1026577" cy="454437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山泉水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" name="右箭头 50"/>
            <p:cNvSpPr/>
            <p:nvPr/>
          </p:nvSpPr>
          <p:spPr bwMode="auto">
            <a:xfrm>
              <a:off x="2490079" y="5786063"/>
              <a:ext cx="304317" cy="153987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2" name="右箭头 51"/>
            <p:cNvSpPr/>
            <p:nvPr/>
          </p:nvSpPr>
          <p:spPr bwMode="auto">
            <a:xfrm>
              <a:off x="4279188" y="5808731"/>
              <a:ext cx="303332" cy="155575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5840464" y="5599690"/>
              <a:ext cx="980905" cy="552450"/>
            </a:xfrm>
            <a:prstGeom prst="roundRect">
              <a:avLst/>
            </a:prstGeom>
            <a:noFill/>
            <a:ln w="25400" cap="flat" cmpd="sng" algn="ctr">
              <a:solidFill>
                <a:srgbClr val="55B9D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超滤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2832458" y="5610225"/>
              <a:ext cx="1415691" cy="542925"/>
            </a:xfrm>
            <a:prstGeom prst="roundRect">
              <a:avLst/>
            </a:prstGeom>
            <a:noFill/>
            <a:ln w="25400" cap="flat" cmpd="sng" algn="ctr">
              <a:solidFill>
                <a:srgbClr val="55B9D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除铁锰设备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5536813" y="5808923"/>
              <a:ext cx="304317" cy="153987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6965043" y="5599690"/>
              <a:ext cx="954314" cy="542925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用户</a:t>
              </a:r>
            </a:p>
          </p:txBody>
        </p:sp>
      </p:grpSp>
      <p:sp>
        <p:nvSpPr>
          <p:cNvPr id="57" name="圆角矩形 56"/>
          <p:cNvSpPr/>
          <p:nvPr/>
        </p:nvSpPr>
        <p:spPr bwMode="auto">
          <a:xfrm>
            <a:off x="3621980" y="5757593"/>
            <a:ext cx="954314" cy="542925"/>
          </a:xfrm>
          <a:prstGeom prst="roundRect">
            <a:avLst/>
          </a:prstGeom>
          <a:noFill/>
          <a:ln w="25400" cap="flat" cmpd="sng" algn="ctr">
            <a:solidFill>
              <a:srgbClr val="55B9D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水池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" name="右箭头 57"/>
          <p:cNvSpPr/>
          <p:nvPr/>
        </p:nvSpPr>
        <p:spPr bwMode="auto">
          <a:xfrm>
            <a:off x="5862145" y="5934441"/>
            <a:ext cx="304317" cy="153987"/>
          </a:xfrm>
          <a:prstGeom prst="rightArrow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194311"/>
            <a:ext cx="4121785" cy="304863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0" y="1"/>
            <a:ext cx="12192000" cy="2132855"/>
            <a:chOff x="0" y="1"/>
            <a:chExt cx="12192000" cy="2132855"/>
          </a:xfrm>
        </p:grpSpPr>
        <p:grpSp>
          <p:nvGrpSpPr>
            <p:cNvPr id="3" name="组合 22"/>
            <p:cNvGrpSpPr/>
            <p:nvPr/>
          </p:nvGrpSpPr>
          <p:grpSpPr>
            <a:xfrm>
              <a:off x="0" y="1"/>
              <a:ext cx="12192000" cy="2132855"/>
              <a:chOff x="0" y="1"/>
              <a:chExt cx="12192000" cy="6885384"/>
            </a:xfrm>
          </p:grpSpPr>
          <p:pic>
            <p:nvPicPr>
              <p:cNvPr id="20" name="图片 19" descr="eeg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1"/>
                <a:ext cx="12192000" cy="6859934"/>
              </a:xfrm>
              <a:prstGeom prst="rect">
                <a:avLst/>
              </a:prstGeom>
            </p:spPr>
          </p:pic>
          <p:sp>
            <p:nvSpPr>
              <p:cNvPr id="21" name="Rectangle 35"/>
              <p:cNvSpPr/>
              <p:nvPr/>
            </p:nvSpPr>
            <p:spPr>
              <a:xfrm>
                <a:off x="0" y="1"/>
                <a:ext cx="12192000" cy="6885384"/>
              </a:xfrm>
              <a:prstGeom prst="rect">
                <a:avLst/>
              </a:prstGeom>
              <a:gradFill>
                <a:gsLst>
                  <a:gs pos="49000">
                    <a:srgbClr val="272C3B">
                      <a:alpha val="98000"/>
                    </a:srgbClr>
                  </a:gs>
                  <a:gs pos="90000">
                    <a:srgbClr val="272C3B">
                      <a:alpha val="87000"/>
                    </a:srgbClr>
                  </a:gs>
                  <a:gs pos="70000">
                    <a:srgbClr val="40485D">
                      <a:alpha val="81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altLang="zh-CN" sz="44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zh-CN" altLang="en-US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广东佛山市高明区獭坑村</a:t>
                </a:r>
                <a:endParaRPr lang="en-US" altLang="zh-CN" sz="40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en-US" altLang="zh-CN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——</a:t>
                </a:r>
                <a:r>
                  <a:rPr lang="zh-CN" altLang="en-US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微生物、浊度、</a:t>
                </a:r>
                <a:r>
                  <a:rPr lang="en-US" altLang="zh-CN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PH</a:t>
                </a:r>
                <a:endParaRPr lang="zh-CN" altLang="en-US" sz="44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22" name="图片 16" descr="白色LOGO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12424" y="620688"/>
              <a:ext cx="1615389" cy="288032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7789332" y="2155371"/>
            <a:ext cx="3945467" cy="350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原水类型：山泉水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水质</a:t>
            </a:r>
            <a:r>
              <a:rPr lang="zh-CN" altLang="en-US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问题：微生物、浊度、</a:t>
            </a:r>
            <a:r>
              <a:rPr lang="en-US" altLang="zh-CN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PH</a:t>
            </a:r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处理规模：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 m³/d 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产水用途：居民生活饮用</a:t>
            </a:r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产水水质：符合国家《生活饮用水卫</a:t>
            </a:r>
            <a:endParaRPr lang="en-US" altLang="zh-CN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生标准》(GB5749-2006)</a:t>
            </a:r>
            <a:endParaRPr lang="en-US" altLang="zh-CN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投产时间：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覆盖人口：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endParaRPr lang="zh-CN" altLang="en-US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endParaRPr lang="zh-CN" altLang="en-US" sz="15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24"/>
          <p:cNvGrpSpPr/>
          <p:nvPr/>
        </p:nvGrpSpPr>
        <p:grpSpPr>
          <a:xfrm>
            <a:off x="595140" y="5748068"/>
            <a:ext cx="6364309" cy="553341"/>
            <a:chOff x="1555048" y="5599690"/>
            <a:chExt cx="6364309" cy="553341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1555048" y="5635464"/>
              <a:ext cx="1026577" cy="454437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山泉水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" name="右箭头 50"/>
            <p:cNvSpPr/>
            <p:nvPr/>
          </p:nvSpPr>
          <p:spPr bwMode="auto">
            <a:xfrm>
              <a:off x="2490079" y="5786063"/>
              <a:ext cx="304317" cy="153987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2" name="右箭头 51"/>
            <p:cNvSpPr/>
            <p:nvPr/>
          </p:nvSpPr>
          <p:spPr bwMode="auto">
            <a:xfrm>
              <a:off x="3775606" y="5795478"/>
              <a:ext cx="303332" cy="155575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5840464" y="5599690"/>
              <a:ext cx="980905" cy="552450"/>
            </a:xfrm>
            <a:prstGeom prst="roundRect">
              <a:avLst/>
            </a:prstGeom>
            <a:noFill/>
            <a:ln w="25400" cap="flat" cmpd="sng" algn="ctr">
              <a:solidFill>
                <a:srgbClr val="55B9D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超滤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4104666" y="5610106"/>
              <a:ext cx="1415691" cy="542925"/>
            </a:xfrm>
            <a:prstGeom prst="roundRect">
              <a:avLst/>
            </a:prstGeom>
            <a:noFill/>
            <a:ln w="25400" cap="flat" cmpd="sng" algn="ctr">
              <a:solidFill>
                <a:srgbClr val="55B9D1"/>
              </a:solidFill>
              <a:prstDash val="solid"/>
            </a:ln>
            <a:effectLst/>
          </p:spPr>
          <p:txBody>
            <a:bodyPr anchor="ctr"/>
            <a:lstStyle/>
            <a:p>
              <a:pPr algn="ctr" hangingPunct="1">
                <a:defRPr/>
              </a:pPr>
              <a:r>
                <a:rPr lang="en-US" altLang="zh-CN" dirty="0" smtClean="0">
                  <a:solidFill>
                    <a:sysClr val="windowText" lastClr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PH</a:t>
              </a:r>
              <a:r>
                <a:rPr lang="zh-CN" altLang="en-US" dirty="0" smtClean="0">
                  <a:solidFill>
                    <a:sysClr val="windowText" lastClr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调节装置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5536813" y="5808923"/>
              <a:ext cx="304317" cy="153987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6965043" y="5599690"/>
              <a:ext cx="954314" cy="542925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用户</a:t>
              </a:r>
            </a:p>
          </p:txBody>
        </p:sp>
      </p:grpSp>
      <p:sp>
        <p:nvSpPr>
          <p:cNvPr id="57" name="圆角矩形 56"/>
          <p:cNvSpPr/>
          <p:nvPr/>
        </p:nvSpPr>
        <p:spPr bwMode="auto">
          <a:xfrm>
            <a:off x="1846189" y="5744342"/>
            <a:ext cx="954314" cy="542925"/>
          </a:xfrm>
          <a:prstGeom prst="roundRect">
            <a:avLst/>
          </a:prstGeom>
          <a:noFill/>
          <a:ln w="25400" cap="flat" cmpd="sng" algn="ctr">
            <a:solidFill>
              <a:srgbClr val="55B9D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水池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" name="右箭头 57"/>
          <p:cNvSpPr/>
          <p:nvPr/>
        </p:nvSpPr>
        <p:spPr bwMode="auto">
          <a:xfrm>
            <a:off x="5862145" y="5934441"/>
            <a:ext cx="304317" cy="153987"/>
          </a:xfrm>
          <a:prstGeom prst="rightArrow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73195" y="2124075"/>
            <a:ext cx="3788410" cy="323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60" y="2124710"/>
            <a:ext cx="3963035" cy="32321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/>
          <p:nvPr/>
        </p:nvGrpSpPr>
        <p:grpSpPr>
          <a:xfrm>
            <a:off x="0" y="-20955"/>
            <a:ext cx="12192000" cy="2393094"/>
            <a:chOff x="0" y="0"/>
            <a:chExt cx="12192000" cy="3445933"/>
          </a:xfrm>
        </p:grpSpPr>
        <p:pic>
          <p:nvPicPr>
            <p:cNvPr id="22" name="图片 21" descr="oop2.jpg"/>
            <p:cNvPicPr>
              <a:picLocks noChangeAspect="1"/>
            </p:cNvPicPr>
            <p:nvPr/>
          </p:nvPicPr>
          <p:blipFill>
            <a:blip r:embed="rId2" cstate="print"/>
            <a:srcRect b="49753"/>
            <a:stretch>
              <a:fillRect/>
            </a:stretch>
          </p:blipFill>
          <p:spPr>
            <a:xfrm>
              <a:off x="0" y="0"/>
              <a:ext cx="12192000" cy="3445933"/>
            </a:xfrm>
            <a:prstGeom prst="rect">
              <a:avLst/>
            </a:prstGeom>
          </p:spPr>
        </p:pic>
        <p:sp>
          <p:nvSpPr>
            <p:cNvPr id="23" name="Rectangle 35"/>
            <p:cNvSpPr/>
            <p:nvPr/>
          </p:nvSpPr>
          <p:spPr>
            <a:xfrm>
              <a:off x="1905" y="0"/>
              <a:ext cx="12190095" cy="3445933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0" y="1086725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物联网管理 区域化服务</a:t>
            </a:r>
          </a:p>
          <a:p>
            <a:pPr algn="ctr"/>
            <a:endParaRPr lang="zh-CN" altLang="en-US" sz="6600" b="1" dirty="0" smtClean="0">
              <a:solidFill>
                <a:srgbClr val="70CD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4" name="图片 23" descr="远程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51713" y="2385391"/>
            <a:ext cx="8786013" cy="4459358"/>
          </a:xfrm>
          <a:prstGeom prst="rect">
            <a:avLst/>
          </a:prstGeom>
        </p:spPr>
      </p:pic>
      <p:pic>
        <p:nvPicPr>
          <p:cNvPr id="27" name="图片 16" descr="白色LOGO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12424" y="620688"/>
            <a:ext cx="1615389" cy="28803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远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7585" y="1282700"/>
            <a:ext cx="7782821" cy="46707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6616" y="818821"/>
            <a:ext cx="3092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远程监控功能：</a:t>
            </a:r>
            <a:endParaRPr lang="zh-CN" altLang="en-US" b="1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847" y="1998306"/>
            <a:ext cx="325499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能够对设备的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运行状态、供水浊度、供水水量、水压、水温、自动故障报警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等进行远程物联网监控管理。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shiji\Desktop\网盘下载内容\litree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2866" y="597959"/>
            <a:ext cx="1693165" cy="28261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4901" y="0"/>
            <a:ext cx="3403730" cy="664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8410" y="0"/>
            <a:ext cx="3460382" cy="668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箭头连接符 8"/>
          <p:cNvCxnSpPr/>
          <p:nvPr/>
        </p:nvCxnSpPr>
        <p:spPr>
          <a:xfrm>
            <a:off x="6411546" y="953477"/>
            <a:ext cx="2362200" cy="266700"/>
          </a:xfrm>
          <a:prstGeom prst="straightConnector1">
            <a:avLst/>
          </a:prstGeom>
          <a:noFill/>
          <a:ln w="31750" cap="flat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TextBox 12"/>
          <p:cNvSpPr txBox="1"/>
          <p:nvPr/>
        </p:nvSpPr>
        <p:spPr>
          <a:xfrm>
            <a:off x="1015254" y="806660"/>
            <a:ext cx="2198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报警管理</a:t>
            </a:r>
            <a:endParaRPr lang="zh-CN" altLang="en-US" b="1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shiji\Desktop\网盘下载内容\litree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82143" y="6022813"/>
            <a:ext cx="1693165" cy="2826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"/>
          <p:cNvGrpSpPr/>
          <p:nvPr/>
        </p:nvGrpSpPr>
        <p:grpSpPr>
          <a:xfrm>
            <a:off x="0" y="0"/>
            <a:ext cx="12207875" cy="6876415"/>
            <a:chOff x="0" y="0"/>
            <a:chExt cx="12207875" cy="6876415"/>
          </a:xfrm>
        </p:grpSpPr>
        <p:pic>
          <p:nvPicPr>
            <p:cNvPr id="24" name="Picture 3" descr="D:\shutterstock_52314982.jpg"/>
            <p:cNvPicPr>
              <a:picLocks noChangeAspect="1" noChangeArrowheads="1"/>
            </p:cNvPicPr>
            <p:nvPr/>
          </p:nvPicPr>
          <p:blipFill>
            <a:blip r:embed="rId2" cstate="print"/>
            <a:srcRect b="24991"/>
            <a:stretch>
              <a:fillRect/>
            </a:stretch>
          </p:blipFill>
          <p:spPr bwMode="auto">
            <a:xfrm>
              <a:off x="0" y="0"/>
              <a:ext cx="12191999" cy="6858000"/>
            </a:xfrm>
            <a:prstGeom prst="rect">
              <a:avLst/>
            </a:prstGeom>
            <a:noFill/>
          </p:spPr>
        </p:pic>
        <p:sp>
          <p:nvSpPr>
            <p:cNvPr id="25" name="Rectangle 35"/>
            <p:cNvSpPr/>
            <p:nvPr/>
          </p:nvSpPr>
          <p:spPr>
            <a:xfrm>
              <a:off x="0" y="0"/>
              <a:ext cx="12207875" cy="6876415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8" name="Rectangle 35"/>
          <p:cNvSpPr/>
          <p:nvPr/>
        </p:nvSpPr>
        <p:spPr>
          <a:xfrm>
            <a:off x="0" y="1702810"/>
            <a:ext cx="12207875" cy="356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谢谢"/>
          <p:cNvSpPr txBox="1"/>
          <p:nvPr/>
        </p:nvSpPr>
        <p:spPr>
          <a:xfrm>
            <a:off x="0" y="2895428"/>
            <a:ext cx="12192000" cy="110799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4800" b="1">
                <a:solidFill>
                  <a:srgbClr val="4E5865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rPr lang="zh-CN" altLang="en-US" sz="6600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高明模式</a:t>
            </a:r>
            <a:r>
              <a:rPr lang="zh-CN" altLang="en-US" sz="6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 </a:t>
            </a:r>
            <a:r>
              <a:rPr lang="en-US" altLang="zh-CN" sz="6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| </a:t>
            </a:r>
            <a:r>
              <a:rPr lang="zh-CN" altLang="en-US" sz="6600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投资和运行费用</a:t>
            </a:r>
            <a:endParaRPr lang="zh-CN" altLang="en-US" sz="6600" dirty="0" smtClean="0">
              <a:solidFill>
                <a:srgbClr val="55B9D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endParaRPr>
          </a:p>
        </p:txBody>
      </p:sp>
      <p:pic>
        <p:nvPicPr>
          <p:cNvPr id="10" name="图片 9" descr="白色LOGO+口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4636" y="1484784"/>
            <a:ext cx="2460822" cy="566115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/>
          <p:nvPr/>
        </p:nvGrpSpPr>
        <p:grpSpPr>
          <a:xfrm>
            <a:off x="0" y="0"/>
            <a:ext cx="12192000" cy="2988000"/>
            <a:chOff x="0" y="0"/>
            <a:chExt cx="12192000" cy="3547533"/>
          </a:xfrm>
        </p:grpSpPr>
        <p:pic>
          <p:nvPicPr>
            <p:cNvPr id="22" name="图片 21" descr="oop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3547533"/>
            </a:xfrm>
            <a:prstGeom prst="rect">
              <a:avLst/>
            </a:prstGeom>
          </p:spPr>
        </p:pic>
        <p:sp>
          <p:nvSpPr>
            <p:cNvPr id="23" name="Rectangle 35"/>
            <p:cNvSpPr/>
            <p:nvPr/>
          </p:nvSpPr>
          <p:spPr>
            <a:xfrm>
              <a:off x="1905" y="0"/>
              <a:ext cx="12190095" cy="3542763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1" name="图片 16" descr="白色LOG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2424" y="620688"/>
            <a:ext cx="1615389" cy="2880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345223" y="1049868"/>
            <a:ext cx="103397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建设成本</a:t>
            </a:r>
            <a:endParaRPr lang="en-US" altLang="zh-CN" sz="6600" b="1" dirty="0" smtClean="0">
              <a:solidFill>
                <a:srgbClr val="70CD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r"/>
            <a:r>
              <a:rPr lang="en-US" altLang="zh-CN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平均每个自然村建设费用约</a:t>
            </a:r>
            <a:r>
              <a:rPr lang="en-US" altLang="zh-CN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32</a:t>
            </a:r>
            <a:r>
              <a:rPr lang="zh-CN" altLang="en-US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</a:t>
            </a:r>
          </a:p>
        </p:txBody>
      </p:sp>
      <p:sp>
        <p:nvSpPr>
          <p:cNvPr id="3" name="整体投资少"/>
          <p:cNvSpPr txBox="1"/>
          <p:nvPr/>
        </p:nvSpPr>
        <p:spPr>
          <a:xfrm>
            <a:off x="818661" y="3552516"/>
            <a:ext cx="10939145" cy="186512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marL="160655" indent="-160655">
              <a:lnSpc>
                <a:spcPct val="120000"/>
              </a:lnSpc>
              <a:buSzPct val="100000"/>
              <a:buChar char="•"/>
              <a:defRPr sz="16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 lvl="0" algn="just" fontAlgn="t">
              <a:buNone/>
            </a:pPr>
            <a:r>
              <a:rPr 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按整个项目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个项目点，含土建费用，总投资费用约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万计，平均每个自然村的建设费用约为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万，人均投资约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/>
          <p:nvPr/>
        </p:nvGrpSpPr>
        <p:grpSpPr>
          <a:xfrm>
            <a:off x="0" y="-2"/>
            <a:ext cx="12192000" cy="2988000"/>
            <a:chOff x="0" y="0"/>
            <a:chExt cx="12192000" cy="3547533"/>
          </a:xfrm>
        </p:grpSpPr>
        <p:pic>
          <p:nvPicPr>
            <p:cNvPr id="22" name="图片 21" descr="oop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3547533"/>
            </a:xfrm>
            <a:prstGeom prst="rect">
              <a:avLst/>
            </a:prstGeom>
          </p:spPr>
        </p:pic>
        <p:sp>
          <p:nvSpPr>
            <p:cNvPr id="23" name="Rectangle 35"/>
            <p:cNvSpPr/>
            <p:nvPr/>
          </p:nvSpPr>
          <p:spPr>
            <a:xfrm>
              <a:off x="1905" y="0"/>
              <a:ext cx="12190095" cy="3530600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1" name="图片 16" descr="白色LOG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2424" y="620688"/>
            <a:ext cx="1615389" cy="2880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86963" y="904096"/>
            <a:ext cx="1015689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6600" b="1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建后维护费用</a:t>
            </a:r>
            <a:endParaRPr lang="en-US" altLang="zh-CN" sz="6600" b="1" dirty="0" smtClean="0">
              <a:solidFill>
                <a:srgbClr val="70CD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r"/>
            <a:r>
              <a:rPr lang="en-US" altLang="zh-CN" sz="36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</a:t>
            </a:r>
            <a:r>
              <a:rPr lang="en-US" altLang="zh-CN" sz="36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1.2</a:t>
            </a:r>
            <a:r>
              <a:rPr lang="zh-CN" altLang="en-US" sz="36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</a:t>
            </a:r>
            <a:r>
              <a:rPr lang="en-US" altLang="zh-CN" sz="36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36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吨，政府向供水公司购买服务</a:t>
            </a:r>
          </a:p>
        </p:txBody>
      </p:sp>
      <p:sp>
        <p:nvSpPr>
          <p:cNvPr id="27" name="整体投资少"/>
          <p:cNvSpPr txBox="1"/>
          <p:nvPr/>
        </p:nvSpPr>
        <p:spPr>
          <a:xfrm>
            <a:off x="413238" y="3081037"/>
            <a:ext cx="6079067" cy="3860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marL="160655" indent="-160655">
              <a:lnSpc>
                <a:spcPct val="120000"/>
              </a:lnSpc>
              <a:buSzPct val="100000"/>
              <a:buChar char="•"/>
              <a:defRPr sz="16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 lvl="0" algn="just" fontAlgn="t">
              <a:buNone/>
            </a:pPr>
            <a:r>
              <a:rPr lang="zh-CN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建后维护费用（按常住人口 </a:t>
            </a:r>
            <a:r>
              <a:rPr lang="en-US" altLang="zh-CN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万、100L/人/日计算）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60485" y="3611929"/>
          <a:ext cx="11527155" cy="1797685"/>
        </p:xfrm>
        <a:graphic>
          <a:graphicData uri="http://schemas.openxmlformats.org/drawingml/2006/table">
            <a:tbl>
              <a:tblPr/>
              <a:tblGrid>
                <a:gridCol w="1423670"/>
                <a:gridCol w="1649095"/>
                <a:gridCol w="1683385"/>
                <a:gridCol w="1804035"/>
                <a:gridCol w="1655445"/>
                <a:gridCol w="1655445"/>
                <a:gridCol w="1656080"/>
              </a:tblGrid>
              <a:tr h="5327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药剂费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电费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远程监控通信费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服务用车费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维护人员人工费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水检费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4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吨水成本（元</a:t>
                      </a:r>
                      <a:r>
                        <a:rPr lang="en-US" alt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/</a:t>
                      </a:r>
                      <a:r>
                        <a:rPr lang="zh-CN" alt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吨水</a:t>
                      </a: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0.12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0.13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0.03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0.06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合计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1.2</a:t>
                      </a:r>
                      <a:r>
                        <a:rPr lang="zh-CN" altLang="en-US" sz="1600" b="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元</a:t>
                      </a:r>
                      <a:r>
                        <a:rPr lang="en-US" altLang="zh-CN" sz="1600" b="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/</a:t>
                      </a:r>
                      <a:r>
                        <a:rPr lang="zh-CN" altLang="en-US" sz="1600" b="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黑体" panose="02010609060101010101" pitchFamily="49" charset="-122"/>
                        </a:rPr>
                        <a:t>吨水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整体投资少"/>
          <p:cNvSpPr txBox="1"/>
          <p:nvPr/>
        </p:nvSpPr>
        <p:spPr>
          <a:xfrm>
            <a:off x="360485" y="5753149"/>
            <a:ext cx="11527790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marL="160655" indent="-160655">
              <a:lnSpc>
                <a:spcPct val="120000"/>
              </a:lnSpc>
              <a:buSzPct val="100000"/>
              <a:buChar char="•"/>
              <a:defRPr sz="16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 lvl="0" algn="just" fontAlgn="t">
              <a:buNone/>
            </a:pPr>
            <a:r>
              <a:rPr lang="zh-CN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村民只需承担</a:t>
            </a:r>
            <a:r>
              <a:rPr lang="en-US" altLang="zh-CN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0.18</a:t>
            </a: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吨水其余由各级政府补贴</a:t>
            </a:r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/>
          <p:nvPr/>
        </p:nvGrpSpPr>
        <p:grpSpPr>
          <a:xfrm>
            <a:off x="0" y="0"/>
            <a:ext cx="12192000" cy="2988000"/>
            <a:chOff x="0" y="0"/>
            <a:chExt cx="12269965" cy="3547533"/>
          </a:xfrm>
        </p:grpSpPr>
        <p:pic>
          <p:nvPicPr>
            <p:cNvPr id="22" name="图片 21" descr="oop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269965" cy="3547533"/>
            </a:xfrm>
            <a:prstGeom prst="rect">
              <a:avLst/>
            </a:prstGeom>
          </p:spPr>
        </p:pic>
        <p:sp>
          <p:nvSpPr>
            <p:cNvPr id="23" name="Rectangle 35"/>
            <p:cNvSpPr/>
            <p:nvPr/>
          </p:nvSpPr>
          <p:spPr>
            <a:xfrm>
              <a:off x="1905" y="0"/>
              <a:ext cx="12268060" cy="3530600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1" name="图片 16" descr="白色LOG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2424" y="620688"/>
            <a:ext cx="1615389" cy="2880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99038" y="1049868"/>
            <a:ext cx="990893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设备折旧费用</a:t>
            </a:r>
            <a:endParaRPr lang="en-US" altLang="zh-CN" sz="6600" b="1" dirty="0" smtClean="0">
              <a:solidFill>
                <a:srgbClr val="70CD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r"/>
            <a:r>
              <a:rPr lang="en-US" altLang="zh-CN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平均吨水</a:t>
            </a:r>
            <a:r>
              <a:rPr lang="zh-CN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计提</a:t>
            </a:r>
            <a:r>
              <a:rPr lang="en-US" altLang="zh-CN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0.4</a:t>
            </a:r>
            <a:r>
              <a:rPr lang="zh-CN" altLang="en-US" sz="4000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</a:t>
            </a:r>
          </a:p>
        </p:txBody>
      </p:sp>
      <p:sp>
        <p:nvSpPr>
          <p:cNvPr id="27" name="整体投资少"/>
          <p:cNvSpPr txBox="1"/>
          <p:nvPr/>
        </p:nvSpPr>
        <p:spPr>
          <a:xfrm>
            <a:off x="722875" y="3745523"/>
            <a:ext cx="10935726" cy="175432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marL="160655" indent="-160655">
              <a:lnSpc>
                <a:spcPct val="120000"/>
              </a:lnSpc>
              <a:buSzPct val="100000"/>
              <a:buChar char="•"/>
              <a:defRPr sz="16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 marL="0" indent="0">
              <a:lnSpc>
                <a:spcPct val="150000"/>
              </a:lnSpc>
              <a:buFont typeface="Wingdings" pitchFamily="2" charset="2"/>
              <a:buChar char="l"/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  超滤膜组件保修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5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年，含整体设备折旧费用，平均每吨水成本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0.4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元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yriad Pro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Char char="l"/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按照目前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1.2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元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/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吨水的制水及维护成本，若水费按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1.6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元收取即可满足日常运行维护，同时还能结余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8-10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年后的更换超滤膜费用。</a:t>
            </a:r>
            <a:endPara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丹巴1.jpg" descr="丹巴1.jpg"/>
          <p:cNvPicPr>
            <a:picLocks noGrp="1" noChangeAspect="1"/>
          </p:cNvPicPr>
          <p:nvPr>
            <p:ph type="pic" idx="13"/>
          </p:nvPr>
        </p:nvPicPr>
        <p:blipFill>
          <a:blip r:embed="rId2" cstate="print"/>
          <a:srcRect t="37237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35"/>
          <p:cNvSpPr/>
          <p:nvPr/>
        </p:nvSpPr>
        <p:spPr>
          <a:xfrm>
            <a:off x="1905" y="0"/>
            <a:ext cx="12190095" cy="6876415"/>
          </a:xfrm>
          <a:prstGeom prst="rect">
            <a:avLst/>
          </a:prstGeom>
          <a:solidFill>
            <a:srgbClr val="2B303D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高明项目总结</a:t>
            </a:r>
            <a:endParaRPr lang="zh-CN" altLang="en-US" sz="7200" b="1" dirty="0" smtClean="0">
              <a:solidFill>
                <a:srgbClr val="70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白色LOGO+口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4636" y="1340768"/>
            <a:ext cx="2460822" cy="566115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oop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35"/>
          <p:cNvSpPr/>
          <p:nvPr/>
        </p:nvSpPr>
        <p:spPr>
          <a:xfrm>
            <a:off x="1905" y="0"/>
            <a:ext cx="12190095" cy="6876415"/>
          </a:xfrm>
          <a:prstGeom prst="rect">
            <a:avLst/>
          </a:prstGeom>
          <a:gradFill>
            <a:gsLst>
              <a:gs pos="37000">
                <a:srgbClr val="272C3B">
                  <a:alpha val="90000"/>
                </a:srgbClr>
              </a:gs>
              <a:gs pos="100000">
                <a:srgbClr val="272C3B">
                  <a:alpha val="90000"/>
                </a:srgbClr>
              </a:gs>
              <a:gs pos="70000">
                <a:srgbClr val="40485D">
                  <a:alpha val="8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2305616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佛山市高明区农村供水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现状及思路</a:t>
            </a:r>
          </a:p>
        </p:txBody>
      </p:sp>
      <p:pic>
        <p:nvPicPr>
          <p:cNvPr id="11" name="图片 10" descr="白色LOGO+口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4636" y="1484784"/>
            <a:ext cx="2460822" cy="56611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与城市同样的饮用水标准"/>
          <p:cNvSpPr txBox="1"/>
          <p:nvPr/>
        </p:nvSpPr>
        <p:spPr>
          <a:xfrm>
            <a:off x="2602523" y="1644162"/>
            <a:ext cx="8115300" cy="455509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200000"/>
              </a:lnSpc>
              <a:defRPr sz="2400">
                <a:latin typeface="Myriad Pro"/>
                <a:ea typeface="Myriad Pro"/>
                <a:cs typeface="Myriad Pro"/>
                <a:sym typeface="Myriad Pro"/>
              </a:defRPr>
            </a:pPr>
            <a:r>
              <a:rPr lang="zh-CN" altLang="en-US" sz="2500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有明确的</a:t>
            </a:r>
            <a:r>
              <a:rPr lang="zh-CN" altLang="en-US" sz="4000" b="1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长效运行</a:t>
            </a:r>
            <a:r>
              <a:rPr lang="zh-CN" altLang="en-US" sz="2500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管理机制</a:t>
            </a:r>
            <a:endParaRPr lang="en-US" altLang="zh-CN" sz="2500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algn="ctr">
              <a:lnSpc>
                <a:spcPct val="200000"/>
              </a:lnSpc>
              <a:defRPr sz="2400">
                <a:latin typeface="Myriad Pro"/>
                <a:ea typeface="Myriad Pro"/>
                <a:cs typeface="Myriad Pro"/>
                <a:sym typeface="Myriad Pro"/>
              </a:defRPr>
            </a:pPr>
            <a:r>
              <a:rPr lang="zh-CN" altLang="en-US" sz="2500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产水</a:t>
            </a:r>
            <a:r>
              <a:rPr lang="zh-CN" altLang="en-US" sz="4000" b="1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水质要好</a:t>
            </a:r>
            <a:r>
              <a:rPr lang="zh-CN" altLang="en-US" sz="2500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，运行</a:t>
            </a:r>
            <a:r>
              <a:rPr lang="zh-CN" altLang="en-US" sz="4000" b="1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成本低</a:t>
            </a:r>
            <a:endParaRPr lang="en-US" altLang="zh-CN" sz="4000" b="1" dirty="0" smtClean="0">
              <a:solidFill>
                <a:srgbClr val="55B9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algn="ctr">
              <a:lnSpc>
                <a:spcPct val="200000"/>
              </a:lnSpc>
              <a:defRPr sz="2400">
                <a:latin typeface="Myriad Pro"/>
                <a:ea typeface="Myriad Pro"/>
                <a:cs typeface="Myriad Pro"/>
                <a:sym typeface="Myriad Pro"/>
              </a:defRPr>
            </a:pPr>
            <a:r>
              <a:rPr lang="en-US" altLang="zh-CN" sz="4000" b="1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    </a:t>
            </a:r>
            <a:r>
              <a:rPr lang="zh-CN" altLang="en-US" sz="2500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服务</a:t>
            </a:r>
            <a:r>
              <a:rPr lang="zh-CN" altLang="en-US" sz="2500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的</a:t>
            </a:r>
            <a:r>
              <a:rPr lang="zh-CN" altLang="en-US" sz="4000" b="1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能力、体系、质量</a:t>
            </a:r>
            <a:endParaRPr lang="en-US" altLang="zh-CN" sz="4000" b="1" dirty="0" smtClean="0">
              <a:solidFill>
                <a:srgbClr val="55B9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  <a:defRPr sz="2400">
                <a:latin typeface="Myriad Pro"/>
                <a:ea typeface="Myriad Pro"/>
                <a:cs typeface="Myriad Pro"/>
                <a:sym typeface="Myriad Pro"/>
              </a:defRPr>
            </a:pPr>
            <a:endParaRPr lang="zh-CN" altLang="en-US" sz="2500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0" y="416155"/>
            <a:ext cx="6941714" cy="752475"/>
            <a:chOff x="0" y="416155"/>
            <a:chExt cx="6941714" cy="752475"/>
          </a:xfrm>
        </p:grpSpPr>
        <p:sp>
          <p:nvSpPr>
            <p:cNvPr id="19" name="Shape"/>
            <p:cNvSpPr/>
            <p:nvPr/>
          </p:nvSpPr>
          <p:spPr>
            <a:xfrm>
              <a:off x="853589" y="604007"/>
              <a:ext cx="418565" cy="418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169"/>
                  </a:moveTo>
                  <a:lnTo>
                    <a:pt x="20925" y="0"/>
                  </a:lnTo>
                  <a:lnTo>
                    <a:pt x="20588" y="169"/>
                  </a:lnTo>
                  <a:lnTo>
                    <a:pt x="337" y="13669"/>
                  </a:lnTo>
                  <a:lnTo>
                    <a:pt x="0" y="13838"/>
                  </a:lnTo>
                  <a:lnTo>
                    <a:pt x="0" y="14175"/>
                  </a:lnTo>
                  <a:lnTo>
                    <a:pt x="169" y="14513"/>
                  </a:lnTo>
                  <a:lnTo>
                    <a:pt x="506" y="14850"/>
                  </a:lnTo>
                  <a:lnTo>
                    <a:pt x="5737" y="16875"/>
                  </a:lnTo>
                  <a:lnTo>
                    <a:pt x="8269" y="21263"/>
                  </a:lnTo>
                  <a:lnTo>
                    <a:pt x="8437" y="21431"/>
                  </a:lnTo>
                  <a:lnTo>
                    <a:pt x="8775" y="21600"/>
                  </a:lnTo>
                  <a:lnTo>
                    <a:pt x="9113" y="21431"/>
                  </a:lnTo>
                  <a:lnTo>
                    <a:pt x="9281" y="21263"/>
                  </a:lnTo>
                  <a:lnTo>
                    <a:pt x="10800" y="18900"/>
                  </a:lnTo>
                  <a:lnTo>
                    <a:pt x="17381" y="21600"/>
                  </a:lnTo>
                  <a:lnTo>
                    <a:pt x="17550" y="21600"/>
                  </a:lnTo>
                  <a:lnTo>
                    <a:pt x="17888" y="21431"/>
                  </a:lnTo>
                  <a:lnTo>
                    <a:pt x="18225" y="21094"/>
                  </a:lnTo>
                  <a:lnTo>
                    <a:pt x="21600" y="844"/>
                  </a:lnTo>
                  <a:lnTo>
                    <a:pt x="21600" y="337"/>
                  </a:lnTo>
                  <a:lnTo>
                    <a:pt x="21263" y="169"/>
                  </a:lnTo>
                  <a:close/>
                  <a:moveTo>
                    <a:pt x="2194" y="14006"/>
                  </a:moveTo>
                  <a:lnTo>
                    <a:pt x="17719" y="3544"/>
                  </a:lnTo>
                  <a:lnTo>
                    <a:pt x="6412" y="15694"/>
                  </a:lnTo>
                  <a:lnTo>
                    <a:pt x="6244" y="15694"/>
                  </a:lnTo>
                  <a:lnTo>
                    <a:pt x="2194" y="14006"/>
                  </a:lnTo>
                  <a:close/>
                  <a:moveTo>
                    <a:pt x="6919" y="16200"/>
                  </a:moveTo>
                  <a:lnTo>
                    <a:pt x="19744" y="2531"/>
                  </a:lnTo>
                  <a:lnTo>
                    <a:pt x="8775" y="19575"/>
                  </a:lnTo>
                  <a:lnTo>
                    <a:pt x="6919" y="16200"/>
                  </a:lnTo>
                  <a:close/>
                  <a:moveTo>
                    <a:pt x="17044" y="19913"/>
                  </a:moveTo>
                  <a:lnTo>
                    <a:pt x="11306" y="17719"/>
                  </a:lnTo>
                  <a:lnTo>
                    <a:pt x="10800" y="17550"/>
                  </a:lnTo>
                  <a:lnTo>
                    <a:pt x="19744" y="3881"/>
                  </a:lnTo>
                  <a:lnTo>
                    <a:pt x="17044" y="19913"/>
                  </a:lnTo>
                  <a:close/>
                </a:path>
              </a:pathLst>
            </a:custGeom>
            <a:solidFill>
              <a:srgbClr val="2B303D"/>
            </a:solidFill>
            <a:ln w="12700">
              <a:miter lim="400000"/>
            </a:ln>
          </p:spPr>
          <p:txBody>
            <a:bodyPr lIns="45719" rIns="45719"/>
            <a:lstStyle/>
            <a:p>
              <a:endParaRPr/>
            </a:p>
          </p:txBody>
        </p:sp>
        <p:grpSp>
          <p:nvGrpSpPr>
            <p:cNvPr id="3" name="Group 19"/>
            <p:cNvGrpSpPr/>
            <p:nvPr/>
          </p:nvGrpSpPr>
          <p:grpSpPr>
            <a:xfrm>
              <a:off x="0" y="416155"/>
              <a:ext cx="765000" cy="752475"/>
              <a:chOff x="0" y="1504950"/>
              <a:chExt cx="765000" cy="581025"/>
            </a:xfrm>
          </p:grpSpPr>
          <p:sp>
            <p:nvSpPr>
              <p:cNvPr id="23" name="Rectangle 20"/>
              <p:cNvSpPr/>
              <p:nvPr/>
            </p:nvSpPr>
            <p:spPr>
              <a:xfrm>
                <a:off x="0" y="1504950"/>
                <a:ext cx="719281" cy="581025"/>
              </a:xfrm>
              <a:prstGeom prst="rect">
                <a:avLst/>
              </a:prstGeom>
              <a:solidFill>
                <a:srgbClr val="2C36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1"/>
              <p:cNvSpPr/>
              <p:nvPr/>
            </p:nvSpPr>
            <p:spPr>
              <a:xfrm>
                <a:off x="719281" y="1504950"/>
                <a:ext cx="45719" cy="581025"/>
              </a:xfrm>
              <a:prstGeom prst="rect">
                <a:avLst/>
              </a:prstGeom>
              <a:solidFill>
                <a:srgbClr val="70C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任意多边形: 形状 1"/>
            <p:cNvSpPr/>
            <p:nvPr/>
          </p:nvSpPr>
          <p:spPr>
            <a:xfrm rot="2700000">
              <a:off x="758723" y="515018"/>
              <a:ext cx="615413" cy="615413"/>
            </a:xfrm>
            <a:custGeom>
              <a:avLst/>
              <a:gdLst>
                <a:gd name="connsiteX0" fmla="*/ 33931 w 1497118"/>
                <a:gd name="connsiteY0" fmla="*/ 33931 h 1497118"/>
                <a:gd name="connsiteX1" fmla="*/ 115847 w 1497118"/>
                <a:gd name="connsiteY1" fmla="*/ 0 h 1497118"/>
                <a:gd name="connsiteX2" fmla="*/ 1381271 w 1497118"/>
                <a:gd name="connsiteY2" fmla="*/ 0 h 1497118"/>
                <a:gd name="connsiteX3" fmla="*/ 1497118 w 1497118"/>
                <a:gd name="connsiteY3" fmla="*/ 115847 h 1497118"/>
                <a:gd name="connsiteX4" fmla="*/ 1497118 w 1497118"/>
                <a:gd name="connsiteY4" fmla="*/ 1381271 h 1497118"/>
                <a:gd name="connsiteX5" fmla="*/ 1381271 w 1497118"/>
                <a:gd name="connsiteY5" fmla="*/ 1497118 h 1497118"/>
                <a:gd name="connsiteX6" fmla="*/ 781196 w 1497118"/>
                <a:gd name="connsiteY6" fmla="*/ 1497118 h 1497118"/>
                <a:gd name="connsiteX7" fmla="*/ 0 w 1497118"/>
                <a:gd name="connsiteY7" fmla="*/ 715922 h 1497118"/>
                <a:gd name="connsiteX8" fmla="*/ 0 w 1497118"/>
                <a:gd name="connsiteY8" fmla="*/ 115847 h 1497118"/>
                <a:gd name="connsiteX9" fmla="*/ 33931 w 1497118"/>
                <a:gd name="connsiteY9" fmla="*/ 33931 h 14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118" h="1497118">
                  <a:moveTo>
                    <a:pt x="33931" y="33931"/>
                  </a:moveTo>
                  <a:cubicBezTo>
                    <a:pt x="54895" y="12967"/>
                    <a:pt x="83857" y="0"/>
                    <a:pt x="115847" y="0"/>
                  </a:cubicBezTo>
                  <a:lnTo>
                    <a:pt x="1381271" y="0"/>
                  </a:lnTo>
                  <a:cubicBezTo>
                    <a:pt x="1445252" y="0"/>
                    <a:pt x="1497118" y="51866"/>
                    <a:pt x="1497118" y="115847"/>
                  </a:cubicBezTo>
                  <a:lnTo>
                    <a:pt x="1497118" y="1381271"/>
                  </a:lnTo>
                  <a:cubicBezTo>
                    <a:pt x="1497118" y="1445252"/>
                    <a:pt x="1445252" y="1497118"/>
                    <a:pt x="1381271" y="1497118"/>
                  </a:cubicBezTo>
                  <a:lnTo>
                    <a:pt x="781196" y="1497118"/>
                  </a:lnTo>
                  <a:lnTo>
                    <a:pt x="0" y="715922"/>
                  </a:lnTo>
                  <a:lnTo>
                    <a:pt x="0" y="115847"/>
                  </a:lnTo>
                  <a:cubicBezTo>
                    <a:pt x="0" y="83857"/>
                    <a:pt x="12966" y="54895"/>
                    <a:pt x="33931" y="33931"/>
                  </a:cubicBez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背景介绍 农村饮水现状"/>
            <p:cNvSpPr txBox="1"/>
            <p:nvPr/>
          </p:nvSpPr>
          <p:spPr>
            <a:xfrm>
              <a:off x="1626764" y="586297"/>
              <a:ext cx="5314950" cy="47561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/>
            <a:p>
              <a:pPr>
                <a:defRPr sz="3200" b="1">
                  <a:solidFill>
                    <a:srgbClr val="4E5865"/>
                  </a:solidFill>
                  <a:latin typeface="Myriad Pro"/>
                  <a:ea typeface="Myriad Pro"/>
                  <a:cs typeface="Myriad Pro"/>
                  <a:sym typeface="Myriad Pro"/>
                </a:defRPr>
              </a:pPr>
              <a:r>
                <a:rPr lang="en-US" altLang="zh-CN" sz="2500" b="1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3.1</a:t>
              </a:r>
              <a:r>
                <a:rPr lang="zh-CN" altLang="en-US" sz="2500" b="1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农村供水长效运行总结 </a:t>
              </a:r>
              <a:r>
                <a:rPr lang="en-US" altLang="zh-CN" sz="2500" b="1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| </a:t>
              </a:r>
              <a:r>
                <a:rPr lang="zh-CN" altLang="en-US" sz="2500" b="1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运行机制</a:t>
              </a:r>
              <a:endParaRPr lang="zh-CN" altLang="en-US" sz="2500" b="1" dirty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立升新VI设计集合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27" y="-9525"/>
            <a:ext cx="12218670" cy="6877050"/>
          </a:xfrm>
          <a:prstGeom prst="rect">
            <a:avLst/>
          </a:prstGeom>
        </p:spPr>
      </p:pic>
      <p:sp>
        <p:nvSpPr>
          <p:cNvPr id="4" name="Rectangle 35"/>
          <p:cNvSpPr/>
          <p:nvPr/>
        </p:nvSpPr>
        <p:spPr>
          <a:xfrm>
            <a:off x="-317" y="-9521"/>
            <a:ext cx="12192000" cy="6857996"/>
          </a:xfrm>
          <a:prstGeom prst="rect">
            <a:avLst/>
          </a:prstGeom>
          <a:solidFill>
            <a:srgbClr val="2C3647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05765" y="5903613"/>
            <a:ext cx="35809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zh-CN" altLang="en-US" sz="1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海南立昇净水科技实业有限公司</a:t>
            </a:r>
          </a:p>
          <a:p>
            <a:pPr algn="ctr">
              <a:lnSpc>
                <a:spcPts val="2160"/>
              </a:lnSpc>
            </a:pPr>
            <a:r>
              <a:rPr lang="en-US" altLang="en-US" sz="1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www.litree.com</a:t>
            </a:r>
          </a:p>
        </p:txBody>
      </p:sp>
      <p:sp>
        <p:nvSpPr>
          <p:cNvPr id="29" name="Subtitle 2"/>
          <p:cNvSpPr txBox="1"/>
          <p:nvPr/>
        </p:nvSpPr>
        <p:spPr bwMode="auto">
          <a:xfrm>
            <a:off x="7507804" y="669518"/>
            <a:ext cx="3014470" cy="71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endParaRPr lang="zh-CN" altLang="en-US" sz="1050" b="1" dirty="0" smtClean="0">
              <a:solidFill>
                <a:srgbClr val="2C3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352675" y="2895600"/>
            <a:ext cx="3485696" cy="1066800"/>
            <a:chOff x="3914775" y="2486025"/>
            <a:chExt cx="3486150" cy="1066800"/>
          </a:xfrm>
        </p:grpSpPr>
        <p:sp>
          <p:nvSpPr>
            <p:cNvPr id="5" name="TextBox 3"/>
            <p:cNvSpPr txBox="1"/>
            <p:nvPr/>
          </p:nvSpPr>
          <p:spPr>
            <a:xfrm>
              <a:off x="4153566" y="2666365"/>
              <a:ext cx="3009657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GB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谢谢观看</a:t>
              </a:r>
              <a:endParaRPr lang="zh-CN" altLang="en-GB" sz="40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Rectangle 1"/>
            <p:cNvSpPr/>
            <p:nvPr/>
          </p:nvSpPr>
          <p:spPr>
            <a:xfrm>
              <a:off x="3914775" y="2486025"/>
              <a:ext cx="3486150" cy="1066800"/>
            </a:xfrm>
            <a:prstGeom prst="rect">
              <a:avLst/>
            </a:prstGeom>
            <a:noFill/>
            <a:ln w="63500">
              <a:solidFill>
                <a:srgbClr val="70C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416155"/>
            <a:ext cx="1374136" cy="752475"/>
            <a:chOff x="0" y="416155"/>
            <a:chExt cx="1374136" cy="752475"/>
          </a:xfrm>
        </p:grpSpPr>
        <p:sp>
          <p:nvSpPr>
            <p:cNvPr id="14" name="Shape"/>
            <p:cNvSpPr/>
            <p:nvPr/>
          </p:nvSpPr>
          <p:spPr>
            <a:xfrm>
              <a:off x="920702" y="620785"/>
              <a:ext cx="386430" cy="383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92" y="14054"/>
                  </a:moveTo>
                  <a:lnTo>
                    <a:pt x="12483" y="14054"/>
                  </a:lnTo>
                  <a:cubicBezTo>
                    <a:pt x="12732" y="14054"/>
                    <a:pt x="12857" y="14164"/>
                    <a:pt x="12857" y="14384"/>
                  </a:cubicBezTo>
                  <a:cubicBezTo>
                    <a:pt x="12857" y="14636"/>
                    <a:pt x="12732" y="14762"/>
                    <a:pt x="12483" y="14762"/>
                  </a:cubicBezTo>
                  <a:lnTo>
                    <a:pt x="10192" y="14762"/>
                  </a:lnTo>
                  <a:cubicBezTo>
                    <a:pt x="9974" y="14762"/>
                    <a:pt x="9865" y="14636"/>
                    <a:pt x="9865" y="14384"/>
                  </a:cubicBezTo>
                  <a:cubicBezTo>
                    <a:pt x="9865" y="14164"/>
                    <a:pt x="9974" y="14054"/>
                    <a:pt x="10192" y="14054"/>
                  </a:cubicBezTo>
                  <a:close/>
                  <a:moveTo>
                    <a:pt x="7527" y="14054"/>
                  </a:moveTo>
                  <a:lnTo>
                    <a:pt x="8836" y="14054"/>
                  </a:lnTo>
                  <a:cubicBezTo>
                    <a:pt x="9055" y="14054"/>
                    <a:pt x="9164" y="14164"/>
                    <a:pt x="9164" y="14384"/>
                  </a:cubicBezTo>
                  <a:cubicBezTo>
                    <a:pt x="9164" y="14636"/>
                    <a:pt x="9055" y="14762"/>
                    <a:pt x="8836" y="14762"/>
                  </a:cubicBezTo>
                  <a:lnTo>
                    <a:pt x="7527" y="14762"/>
                  </a:lnTo>
                  <a:cubicBezTo>
                    <a:pt x="7309" y="14762"/>
                    <a:pt x="7200" y="14636"/>
                    <a:pt x="7200" y="14384"/>
                  </a:cubicBezTo>
                  <a:cubicBezTo>
                    <a:pt x="7200" y="14164"/>
                    <a:pt x="7309" y="14054"/>
                    <a:pt x="7527" y="14054"/>
                  </a:cubicBezTo>
                  <a:close/>
                  <a:moveTo>
                    <a:pt x="16831" y="12404"/>
                  </a:moveTo>
                  <a:lnTo>
                    <a:pt x="17486" y="12404"/>
                  </a:lnTo>
                  <a:cubicBezTo>
                    <a:pt x="17704" y="12404"/>
                    <a:pt x="17813" y="12514"/>
                    <a:pt x="17813" y="12734"/>
                  </a:cubicBezTo>
                  <a:cubicBezTo>
                    <a:pt x="17813" y="12954"/>
                    <a:pt x="17704" y="13064"/>
                    <a:pt x="17486" y="13064"/>
                  </a:cubicBezTo>
                  <a:lnTo>
                    <a:pt x="16831" y="13064"/>
                  </a:lnTo>
                  <a:cubicBezTo>
                    <a:pt x="16613" y="13064"/>
                    <a:pt x="16504" y="12954"/>
                    <a:pt x="16504" y="12734"/>
                  </a:cubicBezTo>
                  <a:cubicBezTo>
                    <a:pt x="16504" y="12514"/>
                    <a:pt x="16613" y="12404"/>
                    <a:pt x="16831" y="12404"/>
                  </a:cubicBezTo>
                  <a:close/>
                  <a:moveTo>
                    <a:pt x="12156" y="12404"/>
                  </a:moveTo>
                  <a:lnTo>
                    <a:pt x="15475" y="12404"/>
                  </a:lnTo>
                  <a:cubicBezTo>
                    <a:pt x="15725" y="12404"/>
                    <a:pt x="15849" y="12514"/>
                    <a:pt x="15849" y="12734"/>
                  </a:cubicBezTo>
                  <a:cubicBezTo>
                    <a:pt x="15849" y="12954"/>
                    <a:pt x="15725" y="13064"/>
                    <a:pt x="15475" y="13064"/>
                  </a:cubicBezTo>
                  <a:lnTo>
                    <a:pt x="12156" y="13064"/>
                  </a:lnTo>
                  <a:cubicBezTo>
                    <a:pt x="11938" y="13064"/>
                    <a:pt x="11829" y="12954"/>
                    <a:pt x="11829" y="12734"/>
                  </a:cubicBezTo>
                  <a:cubicBezTo>
                    <a:pt x="11829" y="12514"/>
                    <a:pt x="11938" y="12404"/>
                    <a:pt x="12156" y="12404"/>
                  </a:cubicBezTo>
                  <a:close/>
                  <a:moveTo>
                    <a:pt x="7527" y="12404"/>
                  </a:moveTo>
                  <a:lnTo>
                    <a:pt x="10847" y="12404"/>
                  </a:lnTo>
                  <a:cubicBezTo>
                    <a:pt x="11065" y="12404"/>
                    <a:pt x="11174" y="12514"/>
                    <a:pt x="11174" y="12734"/>
                  </a:cubicBezTo>
                  <a:cubicBezTo>
                    <a:pt x="11174" y="12954"/>
                    <a:pt x="11065" y="13064"/>
                    <a:pt x="10847" y="13064"/>
                  </a:cubicBezTo>
                  <a:lnTo>
                    <a:pt x="7527" y="13064"/>
                  </a:lnTo>
                  <a:cubicBezTo>
                    <a:pt x="7309" y="13064"/>
                    <a:pt x="7200" y="12954"/>
                    <a:pt x="7200" y="12734"/>
                  </a:cubicBezTo>
                  <a:cubicBezTo>
                    <a:pt x="7200" y="12514"/>
                    <a:pt x="7309" y="12404"/>
                    <a:pt x="7527" y="12404"/>
                  </a:cubicBezTo>
                  <a:close/>
                  <a:moveTo>
                    <a:pt x="14166" y="10376"/>
                  </a:moveTo>
                  <a:lnTo>
                    <a:pt x="17486" y="10376"/>
                  </a:lnTo>
                  <a:cubicBezTo>
                    <a:pt x="17704" y="10376"/>
                    <a:pt x="17813" y="10486"/>
                    <a:pt x="17813" y="10706"/>
                  </a:cubicBezTo>
                  <a:cubicBezTo>
                    <a:pt x="17813" y="10926"/>
                    <a:pt x="17704" y="11036"/>
                    <a:pt x="17486" y="11036"/>
                  </a:cubicBezTo>
                  <a:lnTo>
                    <a:pt x="14166" y="11036"/>
                  </a:lnTo>
                  <a:cubicBezTo>
                    <a:pt x="13948" y="11036"/>
                    <a:pt x="13839" y="10926"/>
                    <a:pt x="13839" y="10706"/>
                  </a:cubicBezTo>
                  <a:cubicBezTo>
                    <a:pt x="13839" y="10486"/>
                    <a:pt x="13948" y="10376"/>
                    <a:pt x="14166" y="10376"/>
                  </a:cubicBezTo>
                  <a:close/>
                  <a:moveTo>
                    <a:pt x="10192" y="10376"/>
                  </a:moveTo>
                  <a:lnTo>
                    <a:pt x="12857" y="10376"/>
                  </a:lnTo>
                  <a:cubicBezTo>
                    <a:pt x="13075" y="10376"/>
                    <a:pt x="13184" y="10486"/>
                    <a:pt x="13184" y="10706"/>
                  </a:cubicBezTo>
                  <a:cubicBezTo>
                    <a:pt x="13184" y="10926"/>
                    <a:pt x="13075" y="11036"/>
                    <a:pt x="12857" y="11036"/>
                  </a:cubicBezTo>
                  <a:lnTo>
                    <a:pt x="10192" y="11036"/>
                  </a:lnTo>
                  <a:cubicBezTo>
                    <a:pt x="9974" y="11036"/>
                    <a:pt x="9865" y="10926"/>
                    <a:pt x="9865" y="10706"/>
                  </a:cubicBezTo>
                  <a:cubicBezTo>
                    <a:pt x="9865" y="10486"/>
                    <a:pt x="9974" y="10376"/>
                    <a:pt x="10192" y="10376"/>
                  </a:cubicBezTo>
                  <a:close/>
                  <a:moveTo>
                    <a:pt x="7527" y="10376"/>
                  </a:moveTo>
                  <a:lnTo>
                    <a:pt x="8836" y="10376"/>
                  </a:lnTo>
                  <a:cubicBezTo>
                    <a:pt x="9055" y="10376"/>
                    <a:pt x="9164" y="10486"/>
                    <a:pt x="9164" y="10706"/>
                  </a:cubicBezTo>
                  <a:cubicBezTo>
                    <a:pt x="9164" y="10926"/>
                    <a:pt x="9055" y="11036"/>
                    <a:pt x="8836" y="11036"/>
                  </a:cubicBezTo>
                  <a:lnTo>
                    <a:pt x="7527" y="11036"/>
                  </a:lnTo>
                  <a:cubicBezTo>
                    <a:pt x="7309" y="11036"/>
                    <a:pt x="7200" y="10926"/>
                    <a:pt x="7200" y="10706"/>
                  </a:cubicBezTo>
                  <a:cubicBezTo>
                    <a:pt x="7200" y="10486"/>
                    <a:pt x="7309" y="10376"/>
                    <a:pt x="7527" y="10376"/>
                  </a:cubicBezTo>
                  <a:close/>
                  <a:moveTo>
                    <a:pt x="16177" y="8725"/>
                  </a:moveTo>
                  <a:lnTo>
                    <a:pt x="17486" y="8725"/>
                  </a:lnTo>
                  <a:cubicBezTo>
                    <a:pt x="17704" y="8725"/>
                    <a:pt x="17813" y="8835"/>
                    <a:pt x="17813" y="9055"/>
                  </a:cubicBezTo>
                  <a:cubicBezTo>
                    <a:pt x="17813" y="9275"/>
                    <a:pt x="17704" y="9385"/>
                    <a:pt x="17486" y="9385"/>
                  </a:cubicBezTo>
                  <a:lnTo>
                    <a:pt x="16177" y="9385"/>
                  </a:lnTo>
                  <a:cubicBezTo>
                    <a:pt x="15958" y="9385"/>
                    <a:pt x="15849" y="9275"/>
                    <a:pt x="15849" y="9055"/>
                  </a:cubicBezTo>
                  <a:cubicBezTo>
                    <a:pt x="15849" y="8835"/>
                    <a:pt x="15958" y="8725"/>
                    <a:pt x="16177" y="8725"/>
                  </a:cubicBezTo>
                  <a:close/>
                  <a:moveTo>
                    <a:pt x="11501" y="8725"/>
                  </a:moveTo>
                  <a:lnTo>
                    <a:pt x="14821" y="8725"/>
                  </a:lnTo>
                  <a:cubicBezTo>
                    <a:pt x="15039" y="8725"/>
                    <a:pt x="15148" y="8835"/>
                    <a:pt x="15148" y="9055"/>
                  </a:cubicBezTo>
                  <a:cubicBezTo>
                    <a:pt x="15148" y="9275"/>
                    <a:pt x="15039" y="9385"/>
                    <a:pt x="14821" y="9385"/>
                  </a:cubicBezTo>
                  <a:lnTo>
                    <a:pt x="11501" y="9385"/>
                  </a:lnTo>
                  <a:cubicBezTo>
                    <a:pt x="11283" y="9385"/>
                    <a:pt x="11174" y="9275"/>
                    <a:pt x="11174" y="9055"/>
                  </a:cubicBezTo>
                  <a:cubicBezTo>
                    <a:pt x="11174" y="8835"/>
                    <a:pt x="11283" y="8725"/>
                    <a:pt x="11501" y="8725"/>
                  </a:cubicBezTo>
                  <a:close/>
                  <a:moveTo>
                    <a:pt x="7527" y="8725"/>
                  </a:moveTo>
                  <a:lnTo>
                    <a:pt x="10192" y="8725"/>
                  </a:lnTo>
                  <a:cubicBezTo>
                    <a:pt x="10410" y="8725"/>
                    <a:pt x="10519" y="8835"/>
                    <a:pt x="10519" y="9055"/>
                  </a:cubicBezTo>
                  <a:cubicBezTo>
                    <a:pt x="10519" y="9275"/>
                    <a:pt x="10410" y="9385"/>
                    <a:pt x="10192" y="9385"/>
                  </a:cubicBezTo>
                  <a:lnTo>
                    <a:pt x="7527" y="9385"/>
                  </a:lnTo>
                  <a:cubicBezTo>
                    <a:pt x="7309" y="9385"/>
                    <a:pt x="7200" y="9275"/>
                    <a:pt x="7200" y="9055"/>
                  </a:cubicBezTo>
                  <a:cubicBezTo>
                    <a:pt x="7200" y="8835"/>
                    <a:pt x="7309" y="8725"/>
                    <a:pt x="7527" y="8725"/>
                  </a:cubicBezTo>
                  <a:close/>
                  <a:moveTo>
                    <a:pt x="5844" y="6367"/>
                  </a:moveTo>
                  <a:cubicBezTo>
                    <a:pt x="5283" y="6367"/>
                    <a:pt x="5003" y="6681"/>
                    <a:pt x="5003" y="7310"/>
                  </a:cubicBezTo>
                  <a:lnTo>
                    <a:pt x="5003" y="16082"/>
                  </a:lnTo>
                  <a:cubicBezTo>
                    <a:pt x="5003" y="16742"/>
                    <a:pt x="5283" y="17073"/>
                    <a:pt x="5844" y="17073"/>
                  </a:cubicBezTo>
                  <a:lnTo>
                    <a:pt x="8182" y="17073"/>
                  </a:lnTo>
                  <a:cubicBezTo>
                    <a:pt x="8338" y="17073"/>
                    <a:pt x="8494" y="17151"/>
                    <a:pt x="8649" y="17308"/>
                  </a:cubicBezTo>
                  <a:cubicBezTo>
                    <a:pt x="8774" y="17403"/>
                    <a:pt x="8836" y="17560"/>
                    <a:pt x="8836" y="17780"/>
                  </a:cubicBezTo>
                  <a:lnTo>
                    <a:pt x="8790" y="19619"/>
                  </a:lnTo>
                  <a:lnTo>
                    <a:pt x="12109" y="17214"/>
                  </a:lnTo>
                  <a:cubicBezTo>
                    <a:pt x="12234" y="17120"/>
                    <a:pt x="12358" y="17073"/>
                    <a:pt x="12483" y="17073"/>
                  </a:cubicBezTo>
                  <a:lnTo>
                    <a:pt x="19169" y="17073"/>
                  </a:lnTo>
                  <a:cubicBezTo>
                    <a:pt x="19449" y="17073"/>
                    <a:pt x="19707" y="16978"/>
                    <a:pt x="19940" y="16790"/>
                  </a:cubicBezTo>
                  <a:cubicBezTo>
                    <a:pt x="20174" y="16601"/>
                    <a:pt x="20291" y="16365"/>
                    <a:pt x="20291" y="16082"/>
                  </a:cubicBezTo>
                  <a:lnTo>
                    <a:pt x="20291" y="7310"/>
                  </a:lnTo>
                  <a:cubicBezTo>
                    <a:pt x="20291" y="7059"/>
                    <a:pt x="20174" y="6838"/>
                    <a:pt x="19940" y="6650"/>
                  </a:cubicBezTo>
                  <a:cubicBezTo>
                    <a:pt x="19707" y="6461"/>
                    <a:pt x="19449" y="6367"/>
                    <a:pt x="19169" y="6367"/>
                  </a:cubicBezTo>
                  <a:close/>
                  <a:moveTo>
                    <a:pt x="5844" y="4999"/>
                  </a:moveTo>
                  <a:lnTo>
                    <a:pt x="19169" y="4999"/>
                  </a:lnTo>
                  <a:cubicBezTo>
                    <a:pt x="19823" y="4999"/>
                    <a:pt x="20392" y="5227"/>
                    <a:pt x="20875" y="5683"/>
                  </a:cubicBezTo>
                  <a:cubicBezTo>
                    <a:pt x="21358" y="6139"/>
                    <a:pt x="21600" y="6681"/>
                    <a:pt x="21600" y="7310"/>
                  </a:cubicBezTo>
                  <a:lnTo>
                    <a:pt x="21600" y="16082"/>
                  </a:lnTo>
                  <a:cubicBezTo>
                    <a:pt x="21600" y="16711"/>
                    <a:pt x="21351" y="17261"/>
                    <a:pt x="20852" y="17733"/>
                  </a:cubicBezTo>
                  <a:cubicBezTo>
                    <a:pt x="20353" y="18204"/>
                    <a:pt x="19792" y="18440"/>
                    <a:pt x="19169" y="18440"/>
                  </a:cubicBezTo>
                  <a:lnTo>
                    <a:pt x="12717" y="18440"/>
                  </a:lnTo>
                  <a:lnTo>
                    <a:pt x="8462" y="21506"/>
                  </a:lnTo>
                  <a:cubicBezTo>
                    <a:pt x="8338" y="21569"/>
                    <a:pt x="8213" y="21600"/>
                    <a:pt x="8088" y="21600"/>
                  </a:cubicBezTo>
                  <a:cubicBezTo>
                    <a:pt x="7964" y="21600"/>
                    <a:pt x="7870" y="21584"/>
                    <a:pt x="7808" y="21553"/>
                  </a:cubicBezTo>
                  <a:cubicBezTo>
                    <a:pt x="7558" y="21396"/>
                    <a:pt x="7434" y="21191"/>
                    <a:pt x="7434" y="20940"/>
                  </a:cubicBezTo>
                  <a:lnTo>
                    <a:pt x="7481" y="18440"/>
                  </a:lnTo>
                  <a:lnTo>
                    <a:pt x="5844" y="18440"/>
                  </a:lnTo>
                  <a:cubicBezTo>
                    <a:pt x="5221" y="18440"/>
                    <a:pt x="4699" y="18212"/>
                    <a:pt x="4278" y="17756"/>
                  </a:cubicBezTo>
                  <a:cubicBezTo>
                    <a:pt x="3857" y="17300"/>
                    <a:pt x="3647" y="16742"/>
                    <a:pt x="3647" y="16082"/>
                  </a:cubicBezTo>
                  <a:lnTo>
                    <a:pt x="3647" y="7310"/>
                  </a:lnTo>
                  <a:cubicBezTo>
                    <a:pt x="3647" y="6681"/>
                    <a:pt x="3857" y="6139"/>
                    <a:pt x="4278" y="5683"/>
                  </a:cubicBezTo>
                  <a:cubicBezTo>
                    <a:pt x="4699" y="5227"/>
                    <a:pt x="5221" y="4999"/>
                    <a:pt x="5844" y="4999"/>
                  </a:cubicBezTo>
                  <a:close/>
                  <a:moveTo>
                    <a:pt x="2151" y="0"/>
                  </a:moveTo>
                  <a:lnTo>
                    <a:pt x="15522" y="0"/>
                  </a:lnTo>
                  <a:cubicBezTo>
                    <a:pt x="16177" y="0"/>
                    <a:pt x="16745" y="220"/>
                    <a:pt x="17229" y="660"/>
                  </a:cubicBezTo>
                  <a:cubicBezTo>
                    <a:pt x="17712" y="1100"/>
                    <a:pt x="17953" y="1635"/>
                    <a:pt x="17953" y="2264"/>
                  </a:cubicBezTo>
                  <a:lnTo>
                    <a:pt x="17953" y="2688"/>
                  </a:lnTo>
                  <a:cubicBezTo>
                    <a:pt x="17953" y="2845"/>
                    <a:pt x="17891" y="2995"/>
                    <a:pt x="17766" y="3136"/>
                  </a:cubicBezTo>
                  <a:cubicBezTo>
                    <a:pt x="17642" y="3278"/>
                    <a:pt x="17486" y="3349"/>
                    <a:pt x="17299" y="3349"/>
                  </a:cubicBezTo>
                  <a:cubicBezTo>
                    <a:pt x="17112" y="3349"/>
                    <a:pt x="16948" y="3278"/>
                    <a:pt x="16808" y="3136"/>
                  </a:cubicBezTo>
                  <a:cubicBezTo>
                    <a:pt x="16668" y="2995"/>
                    <a:pt x="16597" y="2845"/>
                    <a:pt x="16597" y="2688"/>
                  </a:cubicBezTo>
                  <a:lnTo>
                    <a:pt x="16597" y="2264"/>
                  </a:lnTo>
                  <a:cubicBezTo>
                    <a:pt x="16597" y="2012"/>
                    <a:pt x="16488" y="1792"/>
                    <a:pt x="16270" y="1604"/>
                  </a:cubicBezTo>
                  <a:cubicBezTo>
                    <a:pt x="16052" y="1415"/>
                    <a:pt x="15803" y="1321"/>
                    <a:pt x="15522" y="1321"/>
                  </a:cubicBezTo>
                  <a:lnTo>
                    <a:pt x="2151" y="1321"/>
                  </a:lnTo>
                  <a:cubicBezTo>
                    <a:pt x="1590" y="1321"/>
                    <a:pt x="1309" y="1635"/>
                    <a:pt x="1309" y="2264"/>
                  </a:cubicBezTo>
                  <a:lnTo>
                    <a:pt x="1309" y="11036"/>
                  </a:lnTo>
                  <a:cubicBezTo>
                    <a:pt x="1309" y="11319"/>
                    <a:pt x="1387" y="11539"/>
                    <a:pt x="1543" y="11696"/>
                  </a:cubicBezTo>
                  <a:cubicBezTo>
                    <a:pt x="1855" y="11979"/>
                    <a:pt x="1870" y="12293"/>
                    <a:pt x="1590" y="12639"/>
                  </a:cubicBezTo>
                  <a:cubicBezTo>
                    <a:pt x="1434" y="12796"/>
                    <a:pt x="1262" y="12875"/>
                    <a:pt x="1075" y="12875"/>
                  </a:cubicBezTo>
                  <a:cubicBezTo>
                    <a:pt x="919" y="12875"/>
                    <a:pt x="779" y="12812"/>
                    <a:pt x="655" y="12687"/>
                  </a:cubicBezTo>
                  <a:cubicBezTo>
                    <a:pt x="218" y="12278"/>
                    <a:pt x="0" y="11728"/>
                    <a:pt x="0" y="11036"/>
                  </a:cubicBezTo>
                  <a:lnTo>
                    <a:pt x="0" y="2264"/>
                  </a:lnTo>
                  <a:cubicBezTo>
                    <a:pt x="0" y="1635"/>
                    <a:pt x="203" y="1100"/>
                    <a:pt x="608" y="660"/>
                  </a:cubicBezTo>
                  <a:cubicBezTo>
                    <a:pt x="1013" y="220"/>
                    <a:pt x="1527" y="0"/>
                    <a:pt x="2151" y="0"/>
                  </a:cubicBezTo>
                  <a:close/>
                </a:path>
              </a:pathLst>
            </a:custGeom>
            <a:solidFill>
              <a:srgbClr val="2B303D"/>
            </a:solidFill>
            <a:ln w="12700">
              <a:miter lim="400000"/>
            </a:ln>
          </p:spPr>
          <p:txBody>
            <a:bodyPr lIns="45719" rIns="45719"/>
            <a:lstStyle/>
            <a:p>
              <a:pPr>
                <a:defRPr>
                  <a:solidFill>
                    <a:srgbClr val="32363F"/>
                  </a:solidFill>
                </a:defRPr>
              </a:pPr>
              <a:endParaRPr/>
            </a:p>
          </p:txBody>
        </p:sp>
        <p:grpSp>
          <p:nvGrpSpPr>
            <p:cNvPr id="15" name="Group 19"/>
            <p:cNvGrpSpPr/>
            <p:nvPr/>
          </p:nvGrpSpPr>
          <p:grpSpPr>
            <a:xfrm>
              <a:off x="0" y="416155"/>
              <a:ext cx="765000" cy="752475"/>
              <a:chOff x="0" y="1504950"/>
              <a:chExt cx="765000" cy="581025"/>
            </a:xfrm>
          </p:grpSpPr>
          <p:sp>
            <p:nvSpPr>
              <p:cNvPr id="18" name="Rectangle 20"/>
              <p:cNvSpPr/>
              <p:nvPr/>
            </p:nvSpPr>
            <p:spPr>
              <a:xfrm>
                <a:off x="0" y="1504950"/>
                <a:ext cx="719281" cy="581025"/>
              </a:xfrm>
              <a:prstGeom prst="rect">
                <a:avLst/>
              </a:prstGeom>
              <a:solidFill>
                <a:srgbClr val="2C36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21"/>
              <p:cNvSpPr/>
              <p:nvPr/>
            </p:nvSpPr>
            <p:spPr>
              <a:xfrm>
                <a:off x="719281" y="1504950"/>
                <a:ext cx="45719" cy="581025"/>
              </a:xfrm>
              <a:prstGeom prst="rect">
                <a:avLst/>
              </a:prstGeom>
              <a:solidFill>
                <a:srgbClr val="70C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任意多边形: 形状 1"/>
            <p:cNvSpPr/>
            <p:nvPr/>
          </p:nvSpPr>
          <p:spPr>
            <a:xfrm rot="2700000">
              <a:off x="758723" y="515018"/>
              <a:ext cx="615413" cy="615413"/>
            </a:xfrm>
            <a:custGeom>
              <a:avLst/>
              <a:gdLst>
                <a:gd name="connsiteX0" fmla="*/ 33931 w 1497118"/>
                <a:gd name="connsiteY0" fmla="*/ 33931 h 1497118"/>
                <a:gd name="connsiteX1" fmla="*/ 115847 w 1497118"/>
                <a:gd name="connsiteY1" fmla="*/ 0 h 1497118"/>
                <a:gd name="connsiteX2" fmla="*/ 1381271 w 1497118"/>
                <a:gd name="connsiteY2" fmla="*/ 0 h 1497118"/>
                <a:gd name="connsiteX3" fmla="*/ 1497118 w 1497118"/>
                <a:gd name="connsiteY3" fmla="*/ 115847 h 1497118"/>
                <a:gd name="connsiteX4" fmla="*/ 1497118 w 1497118"/>
                <a:gd name="connsiteY4" fmla="*/ 1381271 h 1497118"/>
                <a:gd name="connsiteX5" fmla="*/ 1381271 w 1497118"/>
                <a:gd name="connsiteY5" fmla="*/ 1497118 h 1497118"/>
                <a:gd name="connsiteX6" fmla="*/ 781196 w 1497118"/>
                <a:gd name="connsiteY6" fmla="*/ 1497118 h 1497118"/>
                <a:gd name="connsiteX7" fmla="*/ 0 w 1497118"/>
                <a:gd name="connsiteY7" fmla="*/ 715922 h 1497118"/>
                <a:gd name="connsiteX8" fmla="*/ 0 w 1497118"/>
                <a:gd name="connsiteY8" fmla="*/ 115847 h 1497118"/>
                <a:gd name="connsiteX9" fmla="*/ 33931 w 1497118"/>
                <a:gd name="connsiteY9" fmla="*/ 33931 h 14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118" h="1497118">
                  <a:moveTo>
                    <a:pt x="33931" y="33931"/>
                  </a:moveTo>
                  <a:cubicBezTo>
                    <a:pt x="54895" y="12967"/>
                    <a:pt x="83857" y="0"/>
                    <a:pt x="115847" y="0"/>
                  </a:cubicBezTo>
                  <a:lnTo>
                    <a:pt x="1381271" y="0"/>
                  </a:lnTo>
                  <a:cubicBezTo>
                    <a:pt x="1445252" y="0"/>
                    <a:pt x="1497118" y="51866"/>
                    <a:pt x="1497118" y="115847"/>
                  </a:cubicBezTo>
                  <a:lnTo>
                    <a:pt x="1497118" y="1381271"/>
                  </a:lnTo>
                  <a:cubicBezTo>
                    <a:pt x="1497118" y="1445252"/>
                    <a:pt x="1445252" y="1497118"/>
                    <a:pt x="1381271" y="1497118"/>
                  </a:cubicBezTo>
                  <a:lnTo>
                    <a:pt x="781196" y="1497118"/>
                  </a:lnTo>
                  <a:lnTo>
                    <a:pt x="0" y="715922"/>
                  </a:lnTo>
                  <a:lnTo>
                    <a:pt x="0" y="115847"/>
                  </a:lnTo>
                  <a:cubicBezTo>
                    <a:pt x="0" y="83857"/>
                    <a:pt x="12966" y="54895"/>
                    <a:pt x="33931" y="33931"/>
                  </a:cubicBez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0" name="背景介绍 农村饮水现状"/>
          <p:cNvSpPr txBox="1"/>
          <p:nvPr/>
        </p:nvSpPr>
        <p:spPr>
          <a:xfrm>
            <a:off x="1626764" y="586297"/>
            <a:ext cx="5908244" cy="86177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>
              <a:defRPr sz="3200" b="1">
                <a:solidFill>
                  <a:srgbClr val="4E5865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r>
              <a:rPr lang="zh-CN" altLang="en-US" sz="2500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佛山市高明区村村通自来水概况</a:t>
            </a:r>
            <a:endParaRPr lang="zh-CN" altLang="en-US" sz="2000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lvl="0">
              <a:defRPr sz="3200" b="1">
                <a:solidFill>
                  <a:srgbClr val="4E5865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endParaRPr sz="2500" dirty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</p:txBody>
      </p:sp>
      <p:pic>
        <p:nvPicPr>
          <p:cNvPr id="21" name="IMG_20160824_110620-small.jpg" descr="IMG_20160824_110620-small.jpg"/>
          <p:cNvPicPr>
            <a:picLocks noChangeAspect="1"/>
          </p:cNvPicPr>
          <p:nvPr/>
        </p:nvPicPr>
        <p:blipFill>
          <a:blip r:embed="rId2" cstate="print"/>
          <a:srcRect l="27629" t="6723" r="15693" b="6723"/>
          <a:stretch>
            <a:fillRect/>
          </a:stretch>
        </p:blipFill>
        <p:spPr>
          <a:xfrm>
            <a:off x="8820150" y="-3810"/>
            <a:ext cx="3354070" cy="332930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2" name="IMG_20160804_134849-small.jpg" descr="IMG_20160804_134849-small.jpg"/>
          <p:cNvPicPr>
            <a:picLocks noChangeAspect="1"/>
          </p:cNvPicPr>
          <p:nvPr/>
        </p:nvPicPr>
        <p:blipFill>
          <a:blip r:embed="rId3" cstate="print"/>
          <a:srcRect l="17505" r="21839" b="13855"/>
          <a:stretch>
            <a:fillRect/>
          </a:stretch>
        </p:blipFill>
        <p:spPr>
          <a:xfrm>
            <a:off x="8820150" y="3326130"/>
            <a:ext cx="3354070" cy="353187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3" name="Picture 2" descr="C:\Users\shiji\Desktop\网盘下载内容\litree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4801" y="721149"/>
            <a:ext cx="1693165" cy="282614"/>
          </a:xfrm>
          <a:prstGeom prst="rect">
            <a:avLst/>
          </a:prstGeom>
          <a:noFill/>
        </p:spPr>
      </p:pic>
      <p:sp>
        <p:nvSpPr>
          <p:cNvPr id="17" name="全国3.23亿农村人口面临饮水安全问题"/>
          <p:cNvSpPr txBox="1"/>
          <p:nvPr/>
        </p:nvSpPr>
        <p:spPr>
          <a:xfrm>
            <a:off x="1778000" y="2420831"/>
            <a:ext cx="6405034" cy="9787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lvl="1">
              <a:lnSpc>
                <a:spcPct val="120000"/>
              </a:lnSpc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endParaRPr lang="en-US" altLang="zh-CN" sz="2400" b="1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lvl="1">
              <a:lnSpc>
                <a:spcPct val="120000"/>
              </a:lnSpc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endParaRPr lang="en-US" altLang="zh-CN" sz="2400" b="1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99733" y="1997839"/>
            <a:ext cx="663786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2" indent="-171450">
              <a:lnSpc>
                <a:spcPct val="150000"/>
              </a:lnSpc>
              <a:buBlip>
                <a:blip r:embed="rId5"/>
              </a:buBlip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临近市政管网的自然村接驳自来水</a:t>
            </a:r>
          </a:p>
          <a:p>
            <a:pPr marL="171450" lvl="2" indent="-171450">
              <a:lnSpc>
                <a:spcPct val="150000"/>
              </a:lnSpc>
            </a:pP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lvl="2" indent="-171450">
              <a:lnSpc>
                <a:spcPct val="150000"/>
              </a:lnSpc>
              <a:buBlip>
                <a:blip r:embed="rId5"/>
              </a:buBlip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偏远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多条村使用小型超滤设备</a:t>
            </a:r>
          </a:p>
          <a:p>
            <a:pPr marL="171450" lvl="2" indent="-171450">
              <a:lnSpc>
                <a:spcPct val="150000"/>
              </a:lnSpc>
              <a:buBlip>
                <a:blip r:embed="rId5"/>
              </a:buBlip>
            </a:pP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lvl="2" indent="-171450">
              <a:lnSpc>
                <a:spcPct val="150000"/>
              </a:lnSpc>
              <a:buBlip>
                <a:blip r:embed="rId5"/>
              </a:buBlip>
            </a:pPr>
            <a:r>
              <a:rPr lang="zh-CN" altLang="en-US" sz="240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落实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建设资金，明确维护单位责任主体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挑战…"/>
          <p:cNvSpPr txBox="1"/>
          <p:nvPr/>
        </p:nvSpPr>
        <p:spPr>
          <a:xfrm>
            <a:off x="2175933" y="2348705"/>
            <a:ext cx="6402811" cy="9787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algn="l">
              <a:lnSpc>
                <a:spcPct val="120000"/>
              </a:lnSpc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endParaRPr lang="zh-CN" altLang="en-US" sz="2400" dirty="0" smtClean="0">
              <a:solidFill>
                <a:schemeClr val="tx1"/>
              </a:solidFill>
              <a:latin typeface="Cambria Math" pitchFamily="18" charset="0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>
              <a:lnSpc>
                <a:spcPct val="120000"/>
              </a:lnSpc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endParaRPr lang="zh-CN" altLang="en-US" sz="2400" dirty="0" smtClean="0">
              <a:solidFill>
                <a:schemeClr val="tx1"/>
              </a:solidFill>
              <a:latin typeface="Cambria Math" pitchFamily="18" charset="0"/>
              <a:ea typeface="微软雅黑" panose="020B0503020204020204" pitchFamily="34" charset="-122"/>
              <a:cs typeface="Myriad Pro"/>
              <a:sym typeface="Myriad Pro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0" y="416155"/>
            <a:ext cx="4681444" cy="752475"/>
            <a:chOff x="0" y="416155"/>
            <a:chExt cx="4681444" cy="752475"/>
          </a:xfrm>
        </p:grpSpPr>
        <p:sp>
          <p:nvSpPr>
            <p:cNvPr id="26" name="Shape"/>
            <p:cNvSpPr/>
            <p:nvPr/>
          </p:nvSpPr>
          <p:spPr>
            <a:xfrm>
              <a:off x="920702" y="620785"/>
              <a:ext cx="386430" cy="383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92" y="14054"/>
                  </a:moveTo>
                  <a:lnTo>
                    <a:pt x="12483" y="14054"/>
                  </a:lnTo>
                  <a:cubicBezTo>
                    <a:pt x="12732" y="14054"/>
                    <a:pt x="12857" y="14164"/>
                    <a:pt x="12857" y="14384"/>
                  </a:cubicBezTo>
                  <a:cubicBezTo>
                    <a:pt x="12857" y="14636"/>
                    <a:pt x="12732" y="14762"/>
                    <a:pt x="12483" y="14762"/>
                  </a:cubicBezTo>
                  <a:lnTo>
                    <a:pt x="10192" y="14762"/>
                  </a:lnTo>
                  <a:cubicBezTo>
                    <a:pt x="9974" y="14762"/>
                    <a:pt x="9865" y="14636"/>
                    <a:pt x="9865" y="14384"/>
                  </a:cubicBezTo>
                  <a:cubicBezTo>
                    <a:pt x="9865" y="14164"/>
                    <a:pt x="9974" y="14054"/>
                    <a:pt x="10192" y="14054"/>
                  </a:cubicBezTo>
                  <a:close/>
                  <a:moveTo>
                    <a:pt x="7527" y="14054"/>
                  </a:moveTo>
                  <a:lnTo>
                    <a:pt x="8836" y="14054"/>
                  </a:lnTo>
                  <a:cubicBezTo>
                    <a:pt x="9055" y="14054"/>
                    <a:pt x="9164" y="14164"/>
                    <a:pt x="9164" y="14384"/>
                  </a:cubicBezTo>
                  <a:cubicBezTo>
                    <a:pt x="9164" y="14636"/>
                    <a:pt x="9055" y="14762"/>
                    <a:pt x="8836" y="14762"/>
                  </a:cubicBezTo>
                  <a:lnTo>
                    <a:pt x="7527" y="14762"/>
                  </a:lnTo>
                  <a:cubicBezTo>
                    <a:pt x="7309" y="14762"/>
                    <a:pt x="7200" y="14636"/>
                    <a:pt x="7200" y="14384"/>
                  </a:cubicBezTo>
                  <a:cubicBezTo>
                    <a:pt x="7200" y="14164"/>
                    <a:pt x="7309" y="14054"/>
                    <a:pt x="7527" y="14054"/>
                  </a:cubicBezTo>
                  <a:close/>
                  <a:moveTo>
                    <a:pt x="16831" y="12404"/>
                  </a:moveTo>
                  <a:lnTo>
                    <a:pt x="17486" y="12404"/>
                  </a:lnTo>
                  <a:cubicBezTo>
                    <a:pt x="17704" y="12404"/>
                    <a:pt x="17813" y="12514"/>
                    <a:pt x="17813" y="12734"/>
                  </a:cubicBezTo>
                  <a:cubicBezTo>
                    <a:pt x="17813" y="12954"/>
                    <a:pt x="17704" y="13064"/>
                    <a:pt x="17486" y="13064"/>
                  </a:cubicBezTo>
                  <a:lnTo>
                    <a:pt x="16831" y="13064"/>
                  </a:lnTo>
                  <a:cubicBezTo>
                    <a:pt x="16613" y="13064"/>
                    <a:pt x="16504" y="12954"/>
                    <a:pt x="16504" y="12734"/>
                  </a:cubicBezTo>
                  <a:cubicBezTo>
                    <a:pt x="16504" y="12514"/>
                    <a:pt x="16613" y="12404"/>
                    <a:pt x="16831" y="12404"/>
                  </a:cubicBezTo>
                  <a:close/>
                  <a:moveTo>
                    <a:pt x="12156" y="12404"/>
                  </a:moveTo>
                  <a:lnTo>
                    <a:pt x="15475" y="12404"/>
                  </a:lnTo>
                  <a:cubicBezTo>
                    <a:pt x="15725" y="12404"/>
                    <a:pt x="15849" y="12514"/>
                    <a:pt x="15849" y="12734"/>
                  </a:cubicBezTo>
                  <a:cubicBezTo>
                    <a:pt x="15849" y="12954"/>
                    <a:pt x="15725" y="13064"/>
                    <a:pt x="15475" y="13064"/>
                  </a:cubicBezTo>
                  <a:lnTo>
                    <a:pt x="12156" y="13064"/>
                  </a:lnTo>
                  <a:cubicBezTo>
                    <a:pt x="11938" y="13064"/>
                    <a:pt x="11829" y="12954"/>
                    <a:pt x="11829" y="12734"/>
                  </a:cubicBezTo>
                  <a:cubicBezTo>
                    <a:pt x="11829" y="12514"/>
                    <a:pt x="11938" y="12404"/>
                    <a:pt x="12156" y="12404"/>
                  </a:cubicBezTo>
                  <a:close/>
                  <a:moveTo>
                    <a:pt x="7527" y="12404"/>
                  </a:moveTo>
                  <a:lnTo>
                    <a:pt x="10847" y="12404"/>
                  </a:lnTo>
                  <a:cubicBezTo>
                    <a:pt x="11065" y="12404"/>
                    <a:pt x="11174" y="12514"/>
                    <a:pt x="11174" y="12734"/>
                  </a:cubicBezTo>
                  <a:cubicBezTo>
                    <a:pt x="11174" y="12954"/>
                    <a:pt x="11065" y="13064"/>
                    <a:pt x="10847" y="13064"/>
                  </a:cubicBezTo>
                  <a:lnTo>
                    <a:pt x="7527" y="13064"/>
                  </a:lnTo>
                  <a:cubicBezTo>
                    <a:pt x="7309" y="13064"/>
                    <a:pt x="7200" y="12954"/>
                    <a:pt x="7200" y="12734"/>
                  </a:cubicBezTo>
                  <a:cubicBezTo>
                    <a:pt x="7200" y="12514"/>
                    <a:pt x="7309" y="12404"/>
                    <a:pt x="7527" y="12404"/>
                  </a:cubicBezTo>
                  <a:close/>
                  <a:moveTo>
                    <a:pt x="14166" y="10376"/>
                  </a:moveTo>
                  <a:lnTo>
                    <a:pt x="17486" y="10376"/>
                  </a:lnTo>
                  <a:cubicBezTo>
                    <a:pt x="17704" y="10376"/>
                    <a:pt x="17813" y="10486"/>
                    <a:pt x="17813" y="10706"/>
                  </a:cubicBezTo>
                  <a:cubicBezTo>
                    <a:pt x="17813" y="10926"/>
                    <a:pt x="17704" y="11036"/>
                    <a:pt x="17486" y="11036"/>
                  </a:cubicBezTo>
                  <a:lnTo>
                    <a:pt x="14166" y="11036"/>
                  </a:lnTo>
                  <a:cubicBezTo>
                    <a:pt x="13948" y="11036"/>
                    <a:pt x="13839" y="10926"/>
                    <a:pt x="13839" y="10706"/>
                  </a:cubicBezTo>
                  <a:cubicBezTo>
                    <a:pt x="13839" y="10486"/>
                    <a:pt x="13948" y="10376"/>
                    <a:pt x="14166" y="10376"/>
                  </a:cubicBezTo>
                  <a:close/>
                  <a:moveTo>
                    <a:pt x="10192" y="10376"/>
                  </a:moveTo>
                  <a:lnTo>
                    <a:pt x="12857" y="10376"/>
                  </a:lnTo>
                  <a:cubicBezTo>
                    <a:pt x="13075" y="10376"/>
                    <a:pt x="13184" y="10486"/>
                    <a:pt x="13184" y="10706"/>
                  </a:cubicBezTo>
                  <a:cubicBezTo>
                    <a:pt x="13184" y="10926"/>
                    <a:pt x="13075" y="11036"/>
                    <a:pt x="12857" y="11036"/>
                  </a:cubicBezTo>
                  <a:lnTo>
                    <a:pt x="10192" y="11036"/>
                  </a:lnTo>
                  <a:cubicBezTo>
                    <a:pt x="9974" y="11036"/>
                    <a:pt x="9865" y="10926"/>
                    <a:pt x="9865" y="10706"/>
                  </a:cubicBezTo>
                  <a:cubicBezTo>
                    <a:pt x="9865" y="10486"/>
                    <a:pt x="9974" y="10376"/>
                    <a:pt x="10192" y="10376"/>
                  </a:cubicBezTo>
                  <a:close/>
                  <a:moveTo>
                    <a:pt x="7527" y="10376"/>
                  </a:moveTo>
                  <a:lnTo>
                    <a:pt x="8836" y="10376"/>
                  </a:lnTo>
                  <a:cubicBezTo>
                    <a:pt x="9055" y="10376"/>
                    <a:pt x="9164" y="10486"/>
                    <a:pt x="9164" y="10706"/>
                  </a:cubicBezTo>
                  <a:cubicBezTo>
                    <a:pt x="9164" y="10926"/>
                    <a:pt x="9055" y="11036"/>
                    <a:pt x="8836" y="11036"/>
                  </a:cubicBezTo>
                  <a:lnTo>
                    <a:pt x="7527" y="11036"/>
                  </a:lnTo>
                  <a:cubicBezTo>
                    <a:pt x="7309" y="11036"/>
                    <a:pt x="7200" y="10926"/>
                    <a:pt x="7200" y="10706"/>
                  </a:cubicBezTo>
                  <a:cubicBezTo>
                    <a:pt x="7200" y="10486"/>
                    <a:pt x="7309" y="10376"/>
                    <a:pt x="7527" y="10376"/>
                  </a:cubicBezTo>
                  <a:close/>
                  <a:moveTo>
                    <a:pt x="16177" y="8725"/>
                  </a:moveTo>
                  <a:lnTo>
                    <a:pt x="17486" y="8725"/>
                  </a:lnTo>
                  <a:cubicBezTo>
                    <a:pt x="17704" y="8725"/>
                    <a:pt x="17813" y="8835"/>
                    <a:pt x="17813" y="9055"/>
                  </a:cubicBezTo>
                  <a:cubicBezTo>
                    <a:pt x="17813" y="9275"/>
                    <a:pt x="17704" y="9385"/>
                    <a:pt x="17486" y="9385"/>
                  </a:cubicBezTo>
                  <a:lnTo>
                    <a:pt x="16177" y="9385"/>
                  </a:lnTo>
                  <a:cubicBezTo>
                    <a:pt x="15958" y="9385"/>
                    <a:pt x="15849" y="9275"/>
                    <a:pt x="15849" y="9055"/>
                  </a:cubicBezTo>
                  <a:cubicBezTo>
                    <a:pt x="15849" y="8835"/>
                    <a:pt x="15958" y="8725"/>
                    <a:pt x="16177" y="8725"/>
                  </a:cubicBezTo>
                  <a:close/>
                  <a:moveTo>
                    <a:pt x="11501" y="8725"/>
                  </a:moveTo>
                  <a:lnTo>
                    <a:pt x="14821" y="8725"/>
                  </a:lnTo>
                  <a:cubicBezTo>
                    <a:pt x="15039" y="8725"/>
                    <a:pt x="15148" y="8835"/>
                    <a:pt x="15148" y="9055"/>
                  </a:cubicBezTo>
                  <a:cubicBezTo>
                    <a:pt x="15148" y="9275"/>
                    <a:pt x="15039" y="9385"/>
                    <a:pt x="14821" y="9385"/>
                  </a:cubicBezTo>
                  <a:lnTo>
                    <a:pt x="11501" y="9385"/>
                  </a:lnTo>
                  <a:cubicBezTo>
                    <a:pt x="11283" y="9385"/>
                    <a:pt x="11174" y="9275"/>
                    <a:pt x="11174" y="9055"/>
                  </a:cubicBezTo>
                  <a:cubicBezTo>
                    <a:pt x="11174" y="8835"/>
                    <a:pt x="11283" y="8725"/>
                    <a:pt x="11501" y="8725"/>
                  </a:cubicBezTo>
                  <a:close/>
                  <a:moveTo>
                    <a:pt x="7527" y="8725"/>
                  </a:moveTo>
                  <a:lnTo>
                    <a:pt x="10192" y="8725"/>
                  </a:lnTo>
                  <a:cubicBezTo>
                    <a:pt x="10410" y="8725"/>
                    <a:pt x="10519" y="8835"/>
                    <a:pt x="10519" y="9055"/>
                  </a:cubicBezTo>
                  <a:cubicBezTo>
                    <a:pt x="10519" y="9275"/>
                    <a:pt x="10410" y="9385"/>
                    <a:pt x="10192" y="9385"/>
                  </a:cubicBezTo>
                  <a:lnTo>
                    <a:pt x="7527" y="9385"/>
                  </a:lnTo>
                  <a:cubicBezTo>
                    <a:pt x="7309" y="9385"/>
                    <a:pt x="7200" y="9275"/>
                    <a:pt x="7200" y="9055"/>
                  </a:cubicBezTo>
                  <a:cubicBezTo>
                    <a:pt x="7200" y="8835"/>
                    <a:pt x="7309" y="8725"/>
                    <a:pt x="7527" y="8725"/>
                  </a:cubicBezTo>
                  <a:close/>
                  <a:moveTo>
                    <a:pt x="5844" y="6367"/>
                  </a:moveTo>
                  <a:cubicBezTo>
                    <a:pt x="5283" y="6367"/>
                    <a:pt x="5003" y="6681"/>
                    <a:pt x="5003" y="7310"/>
                  </a:cubicBezTo>
                  <a:lnTo>
                    <a:pt x="5003" y="16082"/>
                  </a:lnTo>
                  <a:cubicBezTo>
                    <a:pt x="5003" y="16742"/>
                    <a:pt x="5283" y="17073"/>
                    <a:pt x="5844" y="17073"/>
                  </a:cubicBezTo>
                  <a:lnTo>
                    <a:pt x="8182" y="17073"/>
                  </a:lnTo>
                  <a:cubicBezTo>
                    <a:pt x="8338" y="17073"/>
                    <a:pt x="8494" y="17151"/>
                    <a:pt x="8649" y="17308"/>
                  </a:cubicBezTo>
                  <a:cubicBezTo>
                    <a:pt x="8774" y="17403"/>
                    <a:pt x="8836" y="17560"/>
                    <a:pt x="8836" y="17780"/>
                  </a:cubicBezTo>
                  <a:lnTo>
                    <a:pt x="8790" y="19619"/>
                  </a:lnTo>
                  <a:lnTo>
                    <a:pt x="12109" y="17214"/>
                  </a:lnTo>
                  <a:cubicBezTo>
                    <a:pt x="12234" y="17120"/>
                    <a:pt x="12358" y="17073"/>
                    <a:pt x="12483" y="17073"/>
                  </a:cubicBezTo>
                  <a:lnTo>
                    <a:pt x="19169" y="17073"/>
                  </a:lnTo>
                  <a:cubicBezTo>
                    <a:pt x="19449" y="17073"/>
                    <a:pt x="19707" y="16978"/>
                    <a:pt x="19940" y="16790"/>
                  </a:cubicBezTo>
                  <a:cubicBezTo>
                    <a:pt x="20174" y="16601"/>
                    <a:pt x="20291" y="16365"/>
                    <a:pt x="20291" y="16082"/>
                  </a:cubicBezTo>
                  <a:lnTo>
                    <a:pt x="20291" y="7310"/>
                  </a:lnTo>
                  <a:cubicBezTo>
                    <a:pt x="20291" y="7059"/>
                    <a:pt x="20174" y="6838"/>
                    <a:pt x="19940" y="6650"/>
                  </a:cubicBezTo>
                  <a:cubicBezTo>
                    <a:pt x="19707" y="6461"/>
                    <a:pt x="19449" y="6367"/>
                    <a:pt x="19169" y="6367"/>
                  </a:cubicBezTo>
                  <a:close/>
                  <a:moveTo>
                    <a:pt x="5844" y="4999"/>
                  </a:moveTo>
                  <a:lnTo>
                    <a:pt x="19169" y="4999"/>
                  </a:lnTo>
                  <a:cubicBezTo>
                    <a:pt x="19823" y="4999"/>
                    <a:pt x="20392" y="5227"/>
                    <a:pt x="20875" y="5683"/>
                  </a:cubicBezTo>
                  <a:cubicBezTo>
                    <a:pt x="21358" y="6139"/>
                    <a:pt x="21600" y="6681"/>
                    <a:pt x="21600" y="7310"/>
                  </a:cubicBezTo>
                  <a:lnTo>
                    <a:pt x="21600" y="16082"/>
                  </a:lnTo>
                  <a:cubicBezTo>
                    <a:pt x="21600" y="16711"/>
                    <a:pt x="21351" y="17261"/>
                    <a:pt x="20852" y="17733"/>
                  </a:cubicBezTo>
                  <a:cubicBezTo>
                    <a:pt x="20353" y="18204"/>
                    <a:pt x="19792" y="18440"/>
                    <a:pt x="19169" y="18440"/>
                  </a:cubicBezTo>
                  <a:lnTo>
                    <a:pt x="12717" y="18440"/>
                  </a:lnTo>
                  <a:lnTo>
                    <a:pt x="8462" y="21506"/>
                  </a:lnTo>
                  <a:cubicBezTo>
                    <a:pt x="8338" y="21569"/>
                    <a:pt x="8213" y="21600"/>
                    <a:pt x="8088" y="21600"/>
                  </a:cubicBezTo>
                  <a:cubicBezTo>
                    <a:pt x="7964" y="21600"/>
                    <a:pt x="7870" y="21584"/>
                    <a:pt x="7808" y="21553"/>
                  </a:cubicBezTo>
                  <a:cubicBezTo>
                    <a:pt x="7558" y="21396"/>
                    <a:pt x="7434" y="21191"/>
                    <a:pt x="7434" y="20940"/>
                  </a:cubicBezTo>
                  <a:lnTo>
                    <a:pt x="7481" y="18440"/>
                  </a:lnTo>
                  <a:lnTo>
                    <a:pt x="5844" y="18440"/>
                  </a:lnTo>
                  <a:cubicBezTo>
                    <a:pt x="5221" y="18440"/>
                    <a:pt x="4699" y="18212"/>
                    <a:pt x="4278" y="17756"/>
                  </a:cubicBezTo>
                  <a:cubicBezTo>
                    <a:pt x="3857" y="17300"/>
                    <a:pt x="3647" y="16742"/>
                    <a:pt x="3647" y="16082"/>
                  </a:cubicBezTo>
                  <a:lnTo>
                    <a:pt x="3647" y="7310"/>
                  </a:lnTo>
                  <a:cubicBezTo>
                    <a:pt x="3647" y="6681"/>
                    <a:pt x="3857" y="6139"/>
                    <a:pt x="4278" y="5683"/>
                  </a:cubicBezTo>
                  <a:cubicBezTo>
                    <a:pt x="4699" y="5227"/>
                    <a:pt x="5221" y="4999"/>
                    <a:pt x="5844" y="4999"/>
                  </a:cubicBezTo>
                  <a:close/>
                  <a:moveTo>
                    <a:pt x="2151" y="0"/>
                  </a:moveTo>
                  <a:lnTo>
                    <a:pt x="15522" y="0"/>
                  </a:lnTo>
                  <a:cubicBezTo>
                    <a:pt x="16177" y="0"/>
                    <a:pt x="16745" y="220"/>
                    <a:pt x="17229" y="660"/>
                  </a:cubicBezTo>
                  <a:cubicBezTo>
                    <a:pt x="17712" y="1100"/>
                    <a:pt x="17953" y="1635"/>
                    <a:pt x="17953" y="2264"/>
                  </a:cubicBezTo>
                  <a:lnTo>
                    <a:pt x="17953" y="2688"/>
                  </a:lnTo>
                  <a:cubicBezTo>
                    <a:pt x="17953" y="2845"/>
                    <a:pt x="17891" y="2995"/>
                    <a:pt x="17766" y="3136"/>
                  </a:cubicBezTo>
                  <a:cubicBezTo>
                    <a:pt x="17642" y="3278"/>
                    <a:pt x="17486" y="3349"/>
                    <a:pt x="17299" y="3349"/>
                  </a:cubicBezTo>
                  <a:cubicBezTo>
                    <a:pt x="17112" y="3349"/>
                    <a:pt x="16948" y="3278"/>
                    <a:pt x="16808" y="3136"/>
                  </a:cubicBezTo>
                  <a:cubicBezTo>
                    <a:pt x="16668" y="2995"/>
                    <a:pt x="16597" y="2845"/>
                    <a:pt x="16597" y="2688"/>
                  </a:cubicBezTo>
                  <a:lnTo>
                    <a:pt x="16597" y="2264"/>
                  </a:lnTo>
                  <a:cubicBezTo>
                    <a:pt x="16597" y="2012"/>
                    <a:pt x="16488" y="1792"/>
                    <a:pt x="16270" y="1604"/>
                  </a:cubicBezTo>
                  <a:cubicBezTo>
                    <a:pt x="16052" y="1415"/>
                    <a:pt x="15803" y="1321"/>
                    <a:pt x="15522" y="1321"/>
                  </a:cubicBezTo>
                  <a:lnTo>
                    <a:pt x="2151" y="1321"/>
                  </a:lnTo>
                  <a:cubicBezTo>
                    <a:pt x="1590" y="1321"/>
                    <a:pt x="1309" y="1635"/>
                    <a:pt x="1309" y="2264"/>
                  </a:cubicBezTo>
                  <a:lnTo>
                    <a:pt x="1309" y="11036"/>
                  </a:lnTo>
                  <a:cubicBezTo>
                    <a:pt x="1309" y="11319"/>
                    <a:pt x="1387" y="11539"/>
                    <a:pt x="1543" y="11696"/>
                  </a:cubicBezTo>
                  <a:cubicBezTo>
                    <a:pt x="1855" y="11979"/>
                    <a:pt x="1870" y="12293"/>
                    <a:pt x="1590" y="12639"/>
                  </a:cubicBezTo>
                  <a:cubicBezTo>
                    <a:pt x="1434" y="12796"/>
                    <a:pt x="1262" y="12875"/>
                    <a:pt x="1075" y="12875"/>
                  </a:cubicBezTo>
                  <a:cubicBezTo>
                    <a:pt x="919" y="12875"/>
                    <a:pt x="779" y="12812"/>
                    <a:pt x="655" y="12687"/>
                  </a:cubicBezTo>
                  <a:cubicBezTo>
                    <a:pt x="218" y="12278"/>
                    <a:pt x="0" y="11728"/>
                    <a:pt x="0" y="11036"/>
                  </a:cubicBezTo>
                  <a:lnTo>
                    <a:pt x="0" y="2264"/>
                  </a:lnTo>
                  <a:cubicBezTo>
                    <a:pt x="0" y="1635"/>
                    <a:pt x="203" y="1100"/>
                    <a:pt x="608" y="660"/>
                  </a:cubicBezTo>
                  <a:cubicBezTo>
                    <a:pt x="1013" y="220"/>
                    <a:pt x="1527" y="0"/>
                    <a:pt x="2151" y="0"/>
                  </a:cubicBezTo>
                  <a:close/>
                </a:path>
              </a:pathLst>
            </a:custGeom>
            <a:solidFill>
              <a:srgbClr val="2B303D"/>
            </a:solidFill>
            <a:ln w="12700">
              <a:miter lim="400000"/>
            </a:ln>
          </p:spPr>
          <p:txBody>
            <a:bodyPr lIns="45719" rIns="45719"/>
            <a:lstStyle/>
            <a:p>
              <a:pPr>
                <a:defRPr>
                  <a:solidFill>
                    <a:srgbClr val="32363F"/>
                  </a:solidFill>
                </a:defRPr>
              </a:pPr>
              <a:endParaRPr/>
            </a:p>
          </p:txBody>
        </p:sp>
        <p:grpSp>
          <p:nvGrpSpPr>
            <p:cNvPr id="3" name="Group 19"/>
            <p:cNvGrpSpPr/>
            <p:nvPr/>
          </p:nvGrpSpPr>
          <p:grpSpPr>
            <a:xfrm>
              <a:off x="0" y="416155"/>
              <a:ext cx="765000" cy="752475"/>
              <a:chOff x="0" y="1504950"/>
              <a:chExt cx="765000" cy="581025"/>
            </a:xfrm>
          </p:grpSpPr>
          <p:sp>
            <p:nvSpPr>
              <p:cNvPr id="30" name="Rectangle 20"/>
              <p:cNvSpPr/>
              <p:nvPr/>
            </p:nvSpPr>
            <p:spPr>
              <a:xfrm>
                <a:off x="0" y="1504950"/>
                <a:ext cx="719281" cy="581025"/>
              </a:xfrm>
              <a:prstGeom prst="rect">
                <a:avLst/>
              </a:prstGeom>
              <a:solidFill>
                <a:srgbClr val="2C36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21"/>
              <p:cNvSpPr/>
              <p:nvPr/>
            </p:nvSpPr>
            <p:spPr>
              <a:xfrm>
                <a:off x="719281" y="1504950"/>
                <a:ext cx="45719" cy="581025"/>
              </a:xfrm>
              <a:prstGeom prst="rect">
                <a:avLst/>
              </a:prstGeom>
              <a:solidFill>
                <a:srgbClr val="70C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任意多边形: 形状 1"/>
            <p:cNvSpPr/>
            <p:nvPr/>
          </p:nvSpPr>
          <p:spPr>
            <a:xfrm rot="2700000">
              <a:off x="758723" y="515018"/>
              <a:ext cx="615413" cy="615413"/>
            </a:xfrm>
            <a:custGeom>
              <a:avLst/>
              <a:gdLst>
                <a:gd name="connsiteX0" fmla="*/ 33931 w 1497118"/>
                <a:gd name="connsiteY0" fmla="*/ 33931 h 1497118"/>
                <a:gd name="connsiteX1" fmla="*/ 115847 w 1497118"/>
                <a:gd name="connsiteY1" fmla="*/ 0 h 1497118"/>
                <a:gd name="connsiteX2" fmla="*/ 1381271 w 1497118"/>
                <a:gd name="connsiteY2" fmla="*/ 0 h 1497118"/>
                <a:gd name="connsiteX3" fmla="*/ 1497118 w 1497118"/>
                <a:gd name="connsiteY3" fmla="*/ 115847 h 1497118"/>
                <a:gd name="connsiteX4" fmla="*/ 1497118 w 1497118"/>
                <a:gd name="connsiteY4" fmla="*/ 1381271 h 1497118"/>
                <a:gd name="connsiteX5" fmla="*/ 1381271 w 1497118"/>
                <a:gd name="connsiteY5" fmla="*/ 1497118 h 1497118"/>
                <a:gd name="connsiteX6" fmla="*/ 781196 w 1497118"/>
                <a:gd name="connsiteY6" fmla="*/ 1497118 h 1497118"/>
                <a:gd name="connsiteX7" fmla="*/ 0 w 1497118"/>
                <a:gd name="connsiteY7" fmla="*/ 715922 h 1497118"/>
                <a:gd name="connsiteX8" fmla="*/ 0 w 1497118"/>
                <a:gd name="connsiteY8" fmla="*/ 115847 h 1497118"/>
                <a:gd name="connsiteX9" fmla="*/ 33931 w 1497118"/>
                <a:gd name="connsiteY9" fmla="*/ 33931 h 14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118" h="1497118">
                  <a:moveTo>
                    <a:pt x="33931" y="33931"/>
                  </a:moveTo>
                  <a:cubicBezTo>
                    <a:pt x="54895" y="12967"/>
                    <a:pt x="83857" y="0"/>
                    <a:pt x="115847" y="0"/>
                  </a:cubicBezTo>
                  <a:lnTo>
                    <a:pt x="1381271" y="0"/>
                  </a:lnTo>
                  <a:cubicBezTo>
                    <a:pt x="1445252" y="0"/>
                    <a:pt x="1497118" y="51866"/>
                    <a:pt x="1497118" y="115847"/>
                  </a:cubicBezTo>
                  <a:lnTo>
                    <a:pt x="1497118" y="1381271"/>
                  </a:lnTo>
                  <a:cubicBezTo>
                    <a:pt x="1497118" y="1445252"/>
                    <a:pt x="1445252" y="1497118"/>
                    <a:pt x="1381271" y="1497118"/>
                  </a:cubicBezTo>
                  <a:lnTo>
                    <a:pt x="781196" y="1497118"/>
                  </a:lnTo>
                  <a:lnTo>
                    <a:pt x="0" y="715922"/>
                  </a:lnTo>
                  <a:lnTo>
                    <a:pt x="0" y="115847"/>
                  </a:lnTo>
                  <a:cubicBezTo>
                    <a:pt x="0" y="83857"/>
                    <a:pt x="12966" y="54895"/>
                    <a:pt x="33931" y="33931"/>
                  </a:cubicBez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背景介绍 农村饮水现状"/>
            <p:cNvSpPr txBox="1"/>
            <p:nvPr/>
          </p:nvSpPr>
          <p:spPr>
            <a:xfrm>
              <a:off x="1626764" y="586297"/>
              <a:ext cx="3054680" cy="47705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/>
            <a:p>
              <a:pPr>
                <a:defRPr sz="3200" b="1">
                  <a:solidFill>
                    <a:srgbClr val="4E5865"/>
                  </a:solidFill>
                  <a:latin typeface="Myriad Pro"/>
                  <a:ea typeface="Myriad Pro"/>
                  <a:cs typeface="Myriad Pro"/>
                  <a:sym typeface="Myriad Pro"/>
                </a:defRPr>
              </a:pPr>
              <a:r>
                <a:rPr lang="zh-CN" altLang="en-US" sz="2500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高明模式 </a:t>
              </a:r>
              <a:r>
                <a:rPr lang="en-US" altLang="zh-CN" sz="2500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| </a:t>
              </a:r>
              <a:r>
                <a:rPr lang="zh-CN" alt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资金来源</a:t>
              </a:r>
              <a:r>
                <a:rPr 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 </a:t>
              </a:r>
              <a:endParaRPr sz="2500" dirty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endParaRPr>
            </a:p>
          </p:txBody>
        </p:sp>
      </p:grpSp>
      <p:sp>
        <p:nvSpPr>
          <p:cNvPr id="19458" name="AutoShape 2" descr="data:image/jpeg;base64,/9j/4AAQSkZJRgABAQEAAQABAAD/2wBDAAMCAgMCAgMDAwMEAwMEBQgFBQQEBQoHBwYIDAoMDAsKCwsNDhIQDQ4RDgsLEBYQERMUFRUVDA8XGBYUGBIUFRT/2wBDAQMEBAUEBQkFBQkUDQsNFBQUFBQUFBQUFBQUFBQUFBQUFBQUFBQUFBQUFBQUFBQUFBQUFBQUFBQUFBQUFBQUFBT/wAARCADcARMDASIAAhEBAxEB/8QAHQAAAQQDAQEAAAAAAAAAAAAAAAECAwQFBgcICf/EAD8QAAEDAwMBBgIIBAUDBQAAAAEAAgMEBREGEiExBxMiQVFhMnEIFBUjQoGRsTNSocEWU2KisiQl8ENkdKPR/8QAHAEBAAEFAQEAAAAAAAAAAAAAAAUCAwQGBwEI/8QAMREAAgICAAQEAwgCAwAAAAAAAAECAwQRBRIhMRNBUXEGImEUgZGhscHR4VLwIyQy/9oADAMBAAIRAxEAPwD6poQhACEIQAhCEAIQhACEIQAhCEAIQhACEIQAhCEAIQhACEIQAhCEAIQhACEIQAhCEAIQhAYTVGlrfrSx1Vnu0Us1vqNnexw1EkDnbXh48cbmuHLR0IyODkEhaI/6M/Z29oabLVAB2/DbvWjnj0m6cdOnX1K6qMpPzVyFtkFqEmvZlEoRk9yWznMPYBoenibHHbKyNjRgNF3rMD/7kLo2EKrxrP8AJ/iynw4/4ochCFZLoIQhACEIQAhCEAIQhACEIQAhCEAnkkJHyQuHdudyu8WoKSnoL7crRCaUOLaCUR7nF7hknB5wB+iieJcRq4Xj/aLk3HaXTv1L9NUr58ke53HPujC8ZXEampaOqrGdoOrS6GN0oidcRsdtGcHDc4OMcEFd7odOupsE3q+zgf511nOf9y1qv4x4fbvkjJ6+i/ky58Puh/60dTykWgtowRj63X/nXz5/5rbLDF3NsiaHyPxnxSyOkceT1c4kn9VLcO43TxG11VxaaW+vul+5jW0SqW2zKIQhbKYwIQhACEIQAhCEAIQhACEIQAhCEAIQhACEIQAhCEAIQhACEIQAhCEAIQhANPCOiDlaprntGs2gKNklznc6rmjkfTUFOA+oqSwDcGNyBjLmNL3FrGmRm5zdwVmdkKouc3pLzZ6k5PSNr8lwbt0djV9IP/ZN/wCb1ib32/6ou0z2WynobFRHvY9z2Gqqy0n7uVriWxxvx1YWStz+IhaXUXq7Xh7ZbzeKi91QGxtTVRQxvDMkhuIY2NwCSc4zz16Y5b8T8cwszEeNRLmltPeunT6k9gYltdismtIZeZP+xXL/AONL/wACvRLHcBeeJomVlLPTyEhksbo3FvUAjBxlZqLXmr6V4L6mjuUOANrIvq8o5HPJc15Izx4Bx78cww7IVuSk9bJy6DnrR3JjuVtNkObfH+f7leU9Q9ql2tcLXmOrjfIMtJc4Nz6cHGfZaJQ9quv6S6ur6S/18LiTtgdIZIGgjH8J+WdPMj36rq3w3X4NryZNcrWlp/Vfwa7maa5V3Pe+Eq4B2a/SRmuUsdDq2jjo3u8LbjSh3d9OO8ZyW5wfEDjJHDRkru9NUxVkEc8MjJYZGh7JI3BzXNIyCCOoIXS67YWrcWRDi13LCEIV4pBCEIAQhCAEIQgBCEIAQhCAEIQgBCEIAQhCAEIQgBCEIAQhCAEIQgNZ13rCn0PpmtukvdSTsYRT0803dCom2ksjDsOIyRyQ12AHHBwV5LvN+rtUXme7XSZlRcZ2hjpGM2tYwZLY2NydrG5OBk9SSS4uJ6D9IzVr7hquCxwzP+r26IGaIb2h0zwHcg+F+GbMEDje8Z6gcqjeuOfFPE55F7xK38ke/wBX/RsnD6FGHiPu/wBDIxP4VqN/Cxsb/NTSVkVJA+eeVkEMYy+SR21rR6kngLnUo83RE2jLRyKzHIsNb7nTXKnFRSVEVVCSQJIZA9pI6jI4WQjk4WJOEl0ZcTMzRVbY2ywzRMqaSduyenl+GRv9iOoI5BViLs6opGioo3d/SSHwF2N7D5sfj8Q/Q8EdVh45OFs+i9QC1XVjJsGkqCGShwHHXDskjGCefYlZWBxK7h1m4v5H3X7r2MPJx42x5vNElJoCMY+5/ouk9nck+nAKCQu+z3EljXdInE+XoCTyOmeeOc5uCjidG17ANpAIOOoU4pWgdAuk43FrK5q2D/sgZwg1ys2gHolP7qpb5TLA3ccubwSfNWgur0XRvqjbHs1sh5LlemOQhCyTwEIQgBCEIAQhCAEIQgBCEIAQhCAEIQgBCEIAQhCAEIQgBIeiVNf8JXknpNg8Qa3uwvOtL5WipNZHNWzGKZxJ3RbyI8ewaGgewCxccmFj4nYaAOmFZY9fOGVN22ysfdtv8Tda1ywS9CS5XRtqts9U5jpe7b4Y2DLnuPDWAepJAHuVjoezaapeK26n7WvTzuMgB7mnOMbIGu+FoHGerurslZOnp/r12s0LnYiNxpnSY/lbK137gL0nadPUrmtcyJp+QVWHbChuT7nlu2jzPbuxitqa2Oq2PgnaCGTREskYCMHa4cjI44K6Dd9FXnRtDanXIPrGVNOHivZH4C7+V+Bhr8EHGADzt+Fwb3emscbAAGD81mtQ6ZptWaPfa5Q3c6MdzK4H7qVo8LuCDwRyM8jIPBK2ajHhx6FtbSU4x3H39PYjfH+zSi09pvqeX45OVYjlweqx7hJBK+KWN8MrHFr45WlrmuHBBB5BHoVirlrS12iWSB85qa1nWkpWmWUHAI3AfADkYc8tbz1XNvst1s/DhFuXol1J9zjFbb6Ho3sy1F9r2Z9NK/dU0pDXZzktd8LifPJDv0W6b8Ly52Ya01bU3uqfYtMzVUcjWwGJ0heBk+F0u0bIyPFg7yMOOcLtdl0Jrq+RxSai1E20Q7myfVbYwGfGDlrpBhoI46B4PK6Vwz4d4jOmCtio69X5eXRfQ1fIuq8RuD2dDtcoZPs6b/3HP/6sxnC16w6Jtmnpe/hjfPXODQ+tqnmWZ5DcF2Tw0nnO0AHPRbCSun8NxJ4OOqbJb0yLskpy2hyEIUwWgQhCAEIQgBCEIAQhCAEIQgBCEIAQhCAEIQgBCEIAQhCAE13LSnJp6rx9VoHga+237Bv9ytned6KKplpu8H4tjy3P9FWZJ7revpAae/w92mV7mRxxU9exlZG2Mk/Fw8uz5mRrz+Y+Q58x+V8+8Qx3j5NlT8m/6Nwpnz1xl6me07cYbbeaSpqGGSnZIO8a0eLaeCRyOQDkc9QF06HtBrtLVLqaZgnjwHwzD4Joz8L2nzBH9weQVxlkiydLeJG04ppsz0oBDWOODHnzafLny6HzBUQt12c/dea/gvtc3RnT7r9ICoiaWRxMjP6pmjfpNy2a5uZeIH1lsl5PchvexO8i3OAQfMEj1B6g8O1LS1EWZ4SZ6YdXgeJnGfEPL59Fr8dUXrpfCI0xUb8d9f8AejIHIi03GXY9lHsS0R2n17tSU18udxtVbKal9BR1ojpnSOG5weWtEwyXEmNz8DONowAN0092OaI0vTNprbpi3RQtfvY2WETbD18JfuLRnnAwM59V4n0Zrm+6GuYrbJXy0cjsd5GDmOYAEAPYeHY3OxnpnIweV6i7OPpM2bU7I6S/sjsFyxjvnP8A+kkIAydx/h5O7h2QAB4iThblhvFrbcYKMpd9Lu/cj7PEklt7SO3YCVIDwlU6YwnQIyEhOUO6oBScIyE0lGeUA7IRkJqQuQD8hKo29E4HCAchNJykQD0Ju7ATd5QEiFHvKEBIhNyUbkA5CbuSk+6AVCbuTkAIQhACTqEqYgHE4SHqjOQkQHJvpEaBl1jo9ldQwumudqeZWRtyTJE7AlaBuAzgNfnBP3e0DLl5Ia/HnlfQ8heXu3TsMbpyKq1Jp6BkdqY10tZRR8ClA5dIwf5fUkfg8vD8PPviThE7v+5QttLqv3/kl8HJUf8Ajm/Y4u2RTNkVBkimbJhctlE2BMyEUxaQQS0+oVassFDcy57NtDVHJ7xrfu3nHAc0fD06tHmeCkbJ7qZknuvKrrcafPTJp/739RKEbFyyWzB1torLHVimrYe7e4BzHNcHMe09HNcOHD5H1HULJUFB3wHCztFdhHSvoaqFtbbZXtkkppDjDh+JjurHY43D5EOHC3W06CpahsdZapzW2ub+HI4Ykjd1McgHRwz8iMELbMPjytarvXLL8n7ejIq3F8PrHsXey7tKvWhu7o3l9ws24k0ch5jz5xu/DyAdvwnLuATleldO6jo9UWqKvo3OMTxyx4w+N3m1w8iP06EEggriVq0FgN3M59wt60taZtPVHewEhrgBJH0Dx/50K2jF46qZqFj3H9DAnjbW13OlJpOVFHO2aNr2/C4ZCdnK32ElZFSi9pkZ2H5KbuSIVYHZ6oBUZclDsICXckz7pgcAkLkBIDhGSot3KcHIByEIQAhCEA9CEIAQhCAEJHdEm5APBwg9U3IS5ygFyUiEIAQkJwkyUAuchNRkJj3hrXOccNHJJ6BAcL7VPo10t4M1z0m2C3VjYWt+yWsbHTSkO6sIH3bi0uGPhJaz4PE4+brnbK6wXKe33KkmoqyF7mOinjLCdri3c3I8TSWnDhlrhy0kEFe0Ll21aEtdIamXVtolixnFLVsqH49mxlxP6LQNX9pXZR2p20Uk31i/1bMMpzQ26dlXCXPa77uRzG7AXRsyC4NcGgODm5C0ri/AMbJTurahPz9H7+nuiTx8udeoy6r8zzQ2RTNlWxai7NbzaGy1tHa7lPaPvpjLVQxsmpomuyBKxkj/AMH/AKgwDtcSGZDVqTZVye6iVUnGX4rqn7NdGbFGaktoyDJVs+htaT6QvMdQ1z30UhDaqnABErPkfxDOQcjnjOCVprZVM2VR1laktFzutM9sWqWluNFBVUrmyQTMD2Ob0IIyFkA1rVwXsB1yI5H6dqZMNcHSUufX4nNAA5ONzsk+S7e6rAWfj2TnBc3ddH/P3kRZVKM9GXoJw1xjJ68j5q8HcrWIq8RTMeSQA4Zx6LYi9df+GcqV2K6pPrF/k+35kTk18kk/Uk3J29QF4HukMq3AwycnCTJUHfe6XflAT7gk38qAuTt4QE24I3lRA5TgQAgJA5OByow5KHYQEu5Cj3oQFhCEhOEAchG5JuSIBScpEH2TS7CAcjITd6QuQEgOEoOVFuSh6AeTlYjVWoWaT07cbxNS1FXBQQPqJIaQNMjmNGXbdzmjgZPJHRZXcFQvVtpr5aK221jTJSVkD6eZocWlzHtLXDI5HBPIVE+blfL3PVrfU8iav+mNrC8wyQ6asVDp6N7HM+sV85qKhpz4Xsw3Y048nB4XGtTat1pr+Rz9Q6glqsyd6IHyulgY7GMsjGxjOP5R5lRXagqLHd663VbQyro55KeZjXBwa9ji1wyODyCq4kXKruOZ/M482vuRPwxae+tnQ+x/sotmp4hWXmonqu7mcwU0B7mJ7doxuxl+ck9HDoF6c01pa3aeo2QW2hho4gwM+6YAXAdNzurup5OTyVwLsIuQZDXty4ugkY5+SMBjsgEfmDk/6m+q9M2WqhqYWuDh0WmZnEMnJm1bNvT+71XT2M7woVR3BGRtLPq1QHEDa4FrgR1C88duvZDR6OY2+2CIU9pllEc1BGw7aV5yQ5mBhsZxjacBpIDeCA30NUXCmombnyNb8yucdqV6oL7oHUNMKtpDIRIWh3OWua5o/NwA/NbJwmVWZgW4dy+aO5Rf111SI6UpxujYuz6M8wNkz0KlbKscyVTNlyVqkokymbJpK9OseqrLXCo+qtjrYWySkZAje8Mfn22OcvV8tzaz8X9V4jvUmbNWn0hc4H3Az/Zeo5720dDn59Fm4dPPstWy1o2ya8eQK6EajIyvPtTfy4hoJe4nhjfM/wB13Mzgknp7LqHw5V4Ss+uiBzZc3L9/7F0z580neZVPvvPKBPjot1Iwuh/qpA9U2Pz1UoeAgLO5KD7quJM+aeH4QE4cEocog5OznhASh6cCSoh1TwcICRCZkIQFzICMlIQmnhAOQm5KXcgA+/CaeiUlJkIBqbkp5OUwtQCb0bvdNPCbuKAk3fNNc4pmfdI56A8XfSv0X/hvtCF5gYG0V7j73DQ1rWzsAbIABzyNjySOXPdycFcVEq+gPa7oCm7TNFVtmlIjqf49HM5xa2KoaDsc7APh5LTwfC52OcFfPy6W+rsVzqrfXwup62lkdDNE4glrgcEZGQfmDg+S5fxvAePe7Yr5Zdfv81+5PYl3PDlfdGyaI1Y7St/iq3NMtJIO4q4gAS+FxG4DPRwwHNPk5rSuyXPtJqNJNp+7qo6+hqmd7R11Pnu52Z9Dy1wPDmHlp4PkT5wbNyrEdfMyF8LZntieclgcQM+uPX3Wo+DGNysa2n3Xr6P3RnPbXRnU9R9s9yr2uDXPa0+a53Xamqr3XxQzl8jC7vHnc4Boacg5AIzu2+EkZGTzghYyV9RNx9dlaDx8EZ/dqfQ00VHvLC58smO8kecufj9h14GAMnACm55VFdMq6YfM1r2MaNU3NSk+xm2S8qZsuVjGTYU7JVrUokgmT3ON1dR/VGkNNTJHT5PQb3tZn/cuw1upOvjAXE31THXS3ROOQyQ1LwHAcMHh/wB5YfyKyNfqYu3eL+q2zg2E7K3PXdkblWpS0dm7PKiTUWuLbBFuLIZPrMr2t3BrWeLn0BcGtz/qC9GmowVxzsM0TPpiySXO5wuhu9eBmKVoD6eIHhvqC7hzhnyaCAWldRZLldMwsZY1evNkHZPnZke/LvNSxzYWPbNhStlUgWjJNn9FI2XPVUGPOFNESgLrJFK16rMOE8SZQFtrlIHqoHHyUjHFAWQ/CcJPzUAJKkGUBJvKE1CAyOQfJJx7pmc+aQuwgH9QkOVGXkI3oBxOEhekMmU0vGEAu5Ju900uBTC7CAe5/wCaYXhML0x0gKAkLvRRSPOFE5+FG6b1QFK41pgacDK8+9unZDFr4S3q0RRU+oo2gOGdjKxgGA13kHgDwvPkNruNpZ6BrWCZhC1O5UzonO4PzWNkY9eVW67FtMrhNwfNE8BXOhq7Hcqi319PJSVlO7bLDKMOacAj8iCCD5gg+agbMvY2udCWXW9IYbpSh0oaRHVRnZNEdrgC13njcTtdlucEg4XmbtU7Nh2cVFGYrh9epq10xia+Pa+INcMNcQSHHa9viAGSDwFzziHBbMOLsg+aC/Fe5NU5UbGovozV2z+6mZPnzWIFSGjJOAFE/UVvpqnuJq+minzt7p8zQ7PpjOVrPhOXZGdzJdzY2TKSSsZTQvlkeGMYC5zj6KrSUNwqpAyC3VcxLQ8Huixjh7Pfhh+W7K6Dp3slgm7qrv8AUiq8IcyhpXubC088ufw555aRjbgjz6rNwuFXZ1nJHovNv0LVuRGqO33NF05a7tqutmNBSTTyyEA8bWwsAcWB7idoPxHk8kkDPC7v2ZdlNHpe5U91ukzLjcoXboWNb9xC7ycMjLnDyJxgnIGQCslb4oKKFlPSQR00DM7YoWBjW5JJwBx1JWbo3uJHUrrGNiVYtca4LojXZzlZJykdCpawSNByr0c+Vr9qDu6aXLLxOJ8lmlsyTJOnCsxuBVGFjnK/DGgLEZVuMlV4248lYZlATNGVM1uFEwn0UzASgHtGVKxuExqkQDwcJyaBlOAQC7kI2oQFgztHmEhqG+oWuGrd6phq3H8RQGyGoammceq1s1rx+IphrpPJ5QGyPqGNHLgqstzYzocrX31T3dXkqF8xPmgM3JeXZ4wFA6+SD0WGdMonVGPNAZp19k9lG6+SH+VYJ9VjzUElX7oDYHXyT/SoXX53mxv5Fa5JWY81WkrXeqA2STULR1b/AFVCqvtPKCHjA91r8taecrH1FUHZ6oDI3CWmlyY5mtPo7hebPpPVY3adZua7aak8HP8AlLtFeHPB2ux815x+kaK765Z2x0VZUsb3xdLBSySRR5DSNzw3a34T1IUVxWErMScYrb6fqjIx2o2Jv/ehzGSozE8Z/CV3+a4BnJK8w093hrId8UrZGOBw5hyCuysu9RfL0LTa4319wOHPhgw4xNJA3vPRo5J5Izg4yeFzyjGsnY4RXUmZzSjts2WsvjIwfGFtum5prhSU7xnYWNwfyWN019HeuulZFVaguDpYQM/Z9M3bGSQ3Ie8+J4BDsY2gg8grsNj0VHbj3TW+BjiAD0Ayt54ZhSxdym+r8iJvtU+iMParTLPjDT81t9ssbYgC4Zd7rOUNnaxoG0D5BZiC1gAcKfMQxVPQ4AwFkYaXAHCyMVuPHAVuOhx5ICjHB0VqOI+iuR0ePRTspseSAqMhKnZEVZbAfRSNhI8kBAyLCmaxStiITxGgI2tCkDQniMFODAgGBuU8DCeGJwagG4PqhPwhAaZvKaX+6b1SbCUAOeonScdU/uneiY6B/oUBG6Q+qifIVI6J3oo3RuQELnn1UL3E+amdGQFE6M5QEDyoXgqyYj6JjoT6ICk9pwq72FZM05PkmmjcR8KAw0kJcq0tIXZWw/Z7z0aT+SfHZpZDy3CA1KS2Ok45U9v0f9c7zLM5x/dbvS6cwQX8eyzlFbo4AQ1oHRUy7HqOY1nYVpS+ywz3eyUdxmgDu7fURBxZnrg+WcD9Ftdk7ObFp+N0dttdNQtedzhBGG7j6nHUrbjTj0TxErKjHeyoxMViiZgNaB+Sq/ZQbNJ4fxH91sG0jogU24k+Z5yrkehSzFQ0u0dMK3HAW+SuiDB5ClZCPRXDwgjYfNWGN4UjYgpWxIBrWDzCkEYSiPhOa0hAAiTgzHknN4wnjqgGBvsnBvKeBlODQgI9oTgxP2JduEAwMS7fmn49koagGbUKTahAajRW4Vss0UZAliI3NdxwQOflz/QqjHc4Hl3dwTyMZUmldIG+EODd3X0I/wDORnMzUbPvSC8d41xeA7h/gxyOh4yMHjnPUAjGU2kbbHWGZsTu/jG8TOeXPPzcck/M8+6An7+n7iomEje5p5n08rycBj2Al2c9AMdVGaqkO3/qIvG5jG+McueMsA93DoPPyyrtRQxSsmhkBlikc8yMkO4OLup56fEeBgc9EySgpGVLZfqkBeGRPbmMbWljC6MhvQFvQHGQOMoCpDLS1cjY4Zo53uaZGtjcHEtBIJAHkCCM+oKZMaWLBdIzBkbFlp3De5oeG5HQlpDvkcq3T2ikpu4fDA2F0UL4GlnHgc4ZB/m5JPOeST1JzTk05Qy3OqqpYzJPJLHI2XO18Tg1sXge3Dh4WN8+vKAc2kinc0M8Zc8xgN5y4Zy35ja7j2Pokjt0U0TJmN3wvaHMkAy1zSMgg9CCPNW5KGF0oEjXShru+DZHlzQ7xt+EnGMOIxjHT0GCmpIYaionjYWy1DWiV5cXF/dtc1mck9B+vnlAVPsuPGcAcE8+nn+4/VTQWPvyWsjBI65IH7q+15h8Tcbm9HEDI5z+7R+ipy0bXjAkmi7rexncTOiwNo48BGfz6eWEAjrC9ke/ufCcYIIOcnAwmyWowxh7mt2k4BDgc/op2UrYD30cs7XM3SNHfvIBd14J6eg6DJxhIYe7lkm7yV75nAu7yVzhwMDAJwOPRAV2UQccAK9Db2x8kbirFJE3JOOVaDBlUt+R6iq2ADyx8kdwB0CuBoCUtAyqCoqiDhRmnc3qOPUK81oTw0ErxdAUGxKVsKnkja0nAQ1VlA0RAjkKN8JYfbyKtt6pz2h0bshVbBUZwpQMpGpzV6Bw6p4GU1qVAO2pdiVqVAIAQnAHGccJFjajTdsq7pFdpqOOW4072CKd2S6MsMrGlv8AKdssoJGMiRwOQcIDK4IxweeiXafQrXJ9AWCa5VdebcxlfWyQS1NVC50ckr4HufC5zmkElpJx7Et+EkK5Fpe3RTzStilDpjHG4GplLQI5XvZtaXYaQ57jkAeXkBgDMDOcEc+iUDOPfosBFoSwsq62Rlujjkr444ap8bnNM0cckj2McQeWgveMHjDi34ThS0mj7NR0NHQQUEcNJTxmGGJhIETC5jy1vPA3NaeP5R6IDNY90LHW6igtFvpqCljDKalibBE1xLyGNAa0Fzsk8Acko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60" name="AutoShape 4" descr="data:image/jpeg;base64,/9j/4AAQSkZJRgABAQEAAQABAAD/2wBDAAMCAgMCAgMDAwMEAwMEBQgFBQQEBQoHBwYIDAoMDAsKCwsNDhIQDQ4RDgsLEBYQERMUFRUVDA8XGBYUGBIUFRT/2wBDAQMEBAUEBQkFBQkUDQsNFBQUFBQUFBQUFBQUFBQUFBQUFBQUFBQUFBQUFBQUFBQUFBQUFBQUFBQUFBQUFBQUFBT/wAARCADcARMDASIAAhEBAxEB/8QAHQAAAQQDAQEAAAAAAAAAAAAAAAECAwQFBgcICf/EAD8QAAEDAwMBBgIIBAUDBQAAAAEAAgMEBREGEiExBxMiQVFhMnEIFBUjQoGRsTNSocEWU2KisiQl8ENkdKPR/8QAHAEBAAEFAQEAAAAAAAAAAAAAAAUCAwQGBwEI/8QAMREAAgICAAQEAwgCAwAAAAAAAAECAwQRBRIhMRNBUXEGImEUgZGhscHR4VLwIyQy/9oADAMBAAIRAxEAPwD6poQhACEIQAhCEAIQhACEIQAhCEAIQhACEIQAhCEAIQhACEIQAhCEAIQhACEIQAhCEAIQhAYTVGlrfrSx1Vnu0Us1vqNnexw1EkDnbXh48cbmuHLR0IyODkEhaI/6M/Z29oabLVAB2/DbvWjnj0m6cdOnX1K6qMpPzVyFtkFqEmvZlEoRk9yWznMPYBoenibHHbKyNjRgNF3rMD/7kLo2EKrxrP8AJ/iynw4/4ochCFZLoIQhACEIQAhCEAIQhACEIQAhCEAnkkJHyQuHdudyu8WoKSnoL7crRCaUOLaCUR7nF7hknB5wB+iieJcRq4Xj/aLk3HaXTv1L9NUr58ke53HPujC8ZXEampaOqrGdoOrS6GN0oidcRsdtGcHDc4OMcEFd7odOupsE3q+zgf511nOf9y1qv4x4fbvkjJ6+i/ky58Puh/60dTykWgtowRj63X/nXz5/5rbLDF3NsiaHyPxnxSyOkceT1c4kn9VLcO43TxG11VxaaW+vul+5jW0SqW2zKIQhbKYwIQhACEIQAhCEAIQhACEIQAhCEAIQhACEIQAhCEAIQhACEIQAhCEAIQhANPCOiDlaprntGs2gKNklznc6rmjkfTUFOA+oqSwDcGNyBjLmNL3FrGmRm5zdwVmdkKouc3pLzZ6k5PSNr8lwbt0djV9IP/ZN/wCb1ib32/6ou0z2WynobFRHvY9z2Gqqy0n7uVriWxxvx1YWStz+IhaXUXq7Xh7ZbzeKi91QGxtTVRQxvDMkhuIY2NwCSc4zz16Y5b8T8cwszEeNRLmltPeunT6k9gYltdismtIZeZP+xXL/AONL/wACvRLHcBeeJomVlLPTyEhksbo3FvUAjBxlZqLXmr6V4L6mjuUOANrIvq8o5HPJc15Izx4Bx78cww7IVuSk9bJy6DnrR3JjuVtNkObfH+f7leU9Q9ql2tcLXmOrjfIMtJc4Nz6cHGfZaJQ9quv6S6ur6S/18LiTtgdIZIGgjH8J+WdPMj36rq3w3X4NryZNcrWlp/Vfwa7maa5V3Pe+Eq4B2a/SRmuUsdDq2jjo3u8LbjSh3d9OO8ZyW5wfEDjJHDRkru9NUxVkEc8MjJYZGh7JI3BzXNIyCCOoIXS67YWrcWRDi13LCEIV4pBCEIAQhCAEIQgBCEIAQhCAEIQgBCEIAQhCAEIQgBCEIAQhCAEIQgNZ13rCn0PpmtukvdSTsYRT0803dCom2ksjDsOIyRyQ12AHHBwV5LvN+rtUXme7XSZlRcZ2hjpGM2tYwZLY2NydrG5OBk9SSS4uJ6D9IzVr7hquCxwzP+r26IGaIb2h0zwHcg+F+GbMEDje8Z6gcqjeuOfFPE55F7xK38ke/wBX/RsnD6FGHiPu/wBDIxP4VqN/Cxsb/NTSVkVJA+eeVkEMYy+SR21rR6kngLnUo83RE2jLRyKzHIsNb7nTXKnFRSVEVVCSQJIZA9pI6jI4WQjk4WJOEl0ZcTMzRVbY2ywzRMqaSduyenl+GRv9iOoI5BViLs6opGioo3d/SSHwF2N7D5sfj8Q/Q8EdVh45OFs+i9QC1XVjJsGkqCGShwHHXDskjGCefYlZWBxK7h1m4v5H3X7r2MPJx42x5vNElJoCMY+5/ouk9nck+nAKCQu+z3EljXdInE+XoCTyOmeeOc5uCjidG17ANpAIOOoU4pWgdAuk43FrK5q2D/sgZwg1ys2gHolP7qpb5TLA3ccubwSfNWgur0XRvqjbHs1sh5LlemOQhCyTwEIQgBCEIAQhCAEIQgBCEIAQhCAEIQgBCEIAQhCAEIQgBIeiVNf8JXknpNg8Qa3uwvOtL5WipNZHNWzGKZxJ3RbyI8ewaGgewCxccmFj4nYaAOmFZY9fOGVN22ysfdtv8Tda1ywS9CS5XRtqts9U5jpe7b4Y2DLnuPDWAepJAHuVjoezaapeK26n7WvTzuMgB7mnOMbIGu+FoHGerurslZOnp/r12s0LnYiNxpnSY/lbK137gL0nadPUrmtcyJp+QVWHbChuT7nlu2jzPbuxitqa2Oq2PgnaCGTREskYCMHa4cjI44K6Dd9FXnRtDanXIPrGVNOHivZH4C7+V+Bhr8EHGADzt+Fwb3emscbAAGD81mtQ6ZptWaPfa5Q3c6MdzK4H7qVo8LuCDwRyM8jIPBK2ajHhx6FtbSU4x3H39PYjfH+zSi09pvqeX45OVYjlweqx7hJBK+KWN8MrHFr45WlrmuHBBB5BHoVirlrS12iWSB85qa1nWkpWmWUHAI3AfADkYc8tbz1XNvst1s/DhFuXol1J9zjFbb6Ho3sy1F9r2Z9NK/dU0pDXZzktd8LifPJDv0W6b8Ly52Ya01bU3uqfYtMzVUcjWwGJ0heBk+F0u0bIyPFg7yMOOcLtdl0Jrq+RxSai1E20Q7myfVbYwGfGDlrpBhoI46B4PK6Vwz4d4jOmCtio69X5eXRfQ1fIuq8RuD2dDtcoZPs6b/3HP/6sxnC16w6Jtmnpe/hjfPXODQ+tqnmWZ5DcF2Tw0nnO0AHPRbCSun8NxJ4OOqbJb0yLskpy2hyEIUwWgQhCAEIQgBCEIAQhCAEIQgBCEIAQhCAEIQgBCEIAQhCAE13LSnJp6rx9VoHga+237Bv9ytned6KKplpu8H4tjy3P9FWZJ7revpAae/w92mV7mRxxU9exlZG2Mk/Fw8uz5mRrz+Y+Q58x+V8+8Qx3j5NlT8m/6Nwpnz1xl6me07cYbbeaSpqGGSnZIO8a0eLaeCRyOQDkc9QF06HtBrtLVLqaZgnjwHwzD4Joz8L2nzBH9weQVxlkiydLeJG04ppsz0oBDWOODHnzafLny6HzBUQt12c/dea/gvtc3RnT7r9ICoiaWRxMjP6pmjfpNy2a5uZeIH1lsl5PchvexO8i3OAQfMEj1B6g8O1LS1EWZ4SZ6YdXgeJnGfEPL59Fr8dUXrpfCI0xUb8d9f8AejIHIi03GXY9lHsS0R2n17tSU18udxtVbKal9BR1ojpnSOG5weWtEwyXEmNz8DONowAN0092OaI0vTNprbpi3RQtfvY2WETbD18JfuLRnnAwM59V4n0Zrm+6GuYrbJXy0cjsd5GDmOYAEAPYeHY3OxnpnIweV6i7OPpM2bU7I6S/sjsFyxjvnP8A+kkIAydx/h5O7h2QAB4iThblhvFrbcYKMpd9Lu/cj7PEklt7SO3YCVIDwlU6YwnQIyEhOUO6oBScIyE0lGeUA7IRkJqQuQD8hKo29E4HCAchNJykQD0Ju7ATd5QEiFHvKEBIhNyUbkA5CbuSk+6AVCbuTkAIQhACTqEqYgHE4SHqjOQkQHJvpEaBl1jo9ldQwumudqeZWRtyTJE7AlaBuAzgNfnBP3e0DLl5Ia/HnlfQ8heXu3TsMbpyKq1Jp6BkdqY10tZRR8ClA5dIwf5fUkfg8vD8PPviThE7v+5QttLqv3/kl8HJUf8Ajm/Y4u2RTNkVBkimbJhctlE2BMyEUxaQQS0+oVassFDcy57NtDVHJ7xrfu3nHAc0fD06tHmeCkbJ7qZknuvKrrcafPTJp/739RKEbFyyWzB1torLHVimrYe7e4BzHNcHMe09HNcOHD5H1HULJUFB3wHCztFdhHSvoaqFtbbZXtkkppDjDh+JjurHY43D5EOHC3W06CpahsdZapzW2ub+HI4Ykjd1McgHRwz8iMELbMPjytarvXLL8n7ejIq3F8PrHsXey7tKvWhu7o3l9ws24k0ch5jz5xu/DyAdvwnLuATleldO6jo9UWqKvo3OMTxyx4w+N3m1w8iP06EEggriVq0FgN3M59wt60taZtPVHewEhrgBJH0Dx/50K2jF46qZqFj3H9DAnjbW13OlJpOVFHO2aNr2/C4ZCdnK32ElZFSi9pkZ2H5KbuSIVYHZ6oBUZclDsICXckz7pgcAkLkBIDhGSot3KcHIByEIQAhCEA9CEIAQhCAEJHdEm5APBwg9U3IS5ygFyUiEIAQkJwkyUAuchNRkJj3hrXOccNHJJ6BAcL7VPo10t4M1z0m2C3VjYWt+yWsbHTSkO6sIH3bi0uGPhJaz4PE4+brnbK6wXKe33KkmoqyF7mOinjLCdri3c3I8TSWnDhlrhy0kEFe0Ll21aEtdIamXVtolixnFLVsqH49mxlxP6LQNX9pXZR2p20Uk31i/1bMMpzQ26dlXCXPa77uRzG7AXRsyC4NcGgODm5C0ri/AMbJTurahPz9H7+nuiTx8udeoy6r8zzQ2RTNlWxai7NbzaGy1tHa7lPaPvpjLVQxsmpomuyBKxkj/AMH/AKgwDtcSGZDVqTZVye6iVUnGX4rqn7NdGbFGaktoyDJVs+htaT6QvMdQ1z30UhDaqnABErPkfxDOQcjnjOCVprZVM2VR1laktFzutM9sWqWluNFBVUrmyQTMD2Ob0IIyFkA1rVwXsB1yI5H6dqZMNcHSUufX4nNAA5ONzsk+S7e6rAWfj2TnBc3ddH/P3kRZVKM9GXoJw1xjJ68j5q8HcrWIq8RTMeSQA4Zx6LYi9df+GcqV2K6pPrF/k+35kTk18kk/Uk3J29QF4HukMq3AwycnCTJUHfe6XflAT7gk38qAuTt4QE24I3lRA5TgQAgJA5OByow5KHYQEu5Cj3oQFhCEhOEAchG5JuSIBScpEH2TS7CAcjITd6QuQEgOEoOVFuSh6AeTlYjVWoWaT07cbxNS1FXBQQPqJIaQNMjmNGXbdzmjgZPJHRZXcFQvVtpr5aK221jTJSVkD6eZocWlzHtLXDI5HBPIVE+blfL3PVrfU8iav+mNrC8wyQ6asVDp6N7HM+sV85qKhpz4Xsw3Y048nB4XGtTat1pr+Rz9Q6glqsyd6IHyulgY7GMsjGxjOP5R5lRXagqLHd663VbQyro55KeZjXBwa9ji1wyODyCq4kXKruOZ/M482vuRPwxae+tnQ+x/sotmp4hWXmonqu7mcwU0B7mJ7doxuxl+ck9HDoF6c01pa3aeo2QW2hho4gwM+6YAXAdNzurup5OTyVwLsIuQZDXty4ugkY5+SMBjsgEfmDk/6m+q9M2WqhqYWuDh0WmZnEMnJm1bNvT+71XT2M7woVR3BGRtLPq1QHEDa4FrgR1C88duvZDR6OY2+2CIU9pllEc1BGw7aV5yQ5mBhsZxjacBpIDeCA30NUXCmombnyNb8yucdqV6oL7oHUNMKtpDIRIWh3OWua5o/NwA/NbJwmVWZgW4dy+aO5Rf111SI6UpxujYuz6M8wNkz0KlbKscyVTNlyVqkokymbJpK9OseqrLXCo+qtjrYWySkZAje8Mfn22OcvV8tzaz8X9V4jvUmbNWn0hc4H3Az/Zeo5720dDn59Fm4dPPstWy1o2ya8eQK6EajIyvPtTfy4hoJe4nhjfM/wB13Mzgknp7LqHw5V4Ss+uiBzZc3L9/7F0z580neZVPvvPKBPjot1Iwuh/qpA9U2Pz1UoeAgLO5KD7quJM+aeH4QE4cEocog5OznhASh6cCSoh1TwcICRCZkIQFzICMlIQmnhAOQm5KXcgA+/CaeiUlJkIBqbkp5OUwtQCb0bvdNPCbuKAk3fNNc4pmfdI56A8XfSv0X/hvtCF5gYG0V7j73DQ1rWzsAbIABzyNjySOXPdycFcVEq+gPa7oCm7TNFVtmlIjqf49HM5xa2KoaDsc7APh5LTwfC52OcFfPy6W+rsVzqrfXwup62lkdDNE4glrgcEZGQfmDg+S5fxvAePe7Yr5Zdfv81+5PYl3PDlfdGyaI1Y7St/iq3NMtJIO4q4gAS+FxG4DPRwwHNPk5rSuyXPtJqNJNp+7qo6+hqmd7R11Pnu52Z9Dy1wPDmHlp4PkT5wbNyrEdfMyF8LZntieclgcQM+uPX3Wo+DGNysa2n3Xr6P3RnPbXRnU9R9s9yr2uDXPa0+a53Xamqr3XxQzl8jC7vHnc4Boacg5AIzu2+EkZGTzghYyV9RNx9dlaDx8EZ/dqfQ00VHvLC58smO8kecufj9h14GAMnACm55VFdMq6YfM1r2MaNU3NSk+xm2S8qZsuVjGTYU7JVrUokgmT3ON1dR/VGkNNTJHT5PQb3tZn/cuw1upOvjAXE31THXS3ROOQyQ1LwHAcMHh/wB5YfyKyNfqYu3eL+q2zg2E7K3PXdkblWpS0dm7PKiTUWuLbBFuLIZPrMr2t3BrWeLn0BcGtz/qC9GmowVxzsM0TPpiySXO5wuhu9eBmKVoD6eIHhvqC7hzhnyaCAWldRZLldMwsZY1evNkHZPnZke/LvNSxzYWPbNhStlUgWjJNn9FI2XPVUGPOFNESgLrJFK16rMOE8SZQFtrlIHqoHHyUjHFAWQ/CcJPzUAJKkGUBJvKE1CAyOQfJJx7pmc+aQuwgH9QkOVGXkI3oBxOEhekMmU0vGEAu5Ju900uBTC7CAe5/wCaYXhML0x0gKAkLvRRSPOFE5+FG6b1QFK41pgacDK8+9unZDFr4S3q0RRU+oo2gOGdjKxgGA13kHgDwvPkNruNpZ6BrWCZhC1O5UzonO4PzWNkY9eVW67FtMrhNwfNE8BXOhq7Hcqi319PJSVlO7bLDKMOacAj8iCCD5gg+agbMvY2udCWXW9IYbpSh0oaRHVRnZNEdrgC13njcTtdlucEg4XmbtU7Nh2cVFGYrh9epq10xia+Pa+INcMNcQSHHa9viAGSDwFzziHBbMOLsg+aC/Fe5NU5UbGovozV2z+6mZPnzWIFSGjJOAFE/UVvpqnuJq+minzt7p8zQ7PpjOVrPhOXZGdzJdzY2TKSSsZTQvlkeGMYC5zj6KrSUNwqpAyC3VcxLQ8Huixjh7Pfhh+W7K6Dp3slgm7qrv8AUiq8IcyhpXubC088ufw555aRjbgjz6rNwuFXZ1nJHovNv0LVuRGqO33NF05a7tqutmNBSTTyyEA8bWwsAcWB7idoPxHk8kkDPC7v2ZdlNHpe5U91ukzLjcoXboWNb9xC7ycMjLnDyJxgnIGQCslb4oKKFlPSQR00DM7YoWBjW5JJwBx1JWbo3uJHUrrGNiVYtca4LojXZzlZJykdCpawSNByr0c+Vr9qDu6aXLLxOJ8lmlsyTJOnCsxuBVGFjnK/DGgLEZVuMlV4248lYZlATNGVM1uFEwn0UzASgHtGVKxuExqkQDwcJyaBlOAQC7kI2oQFgztHmEhqG+oWuGrd6phq3H8RQGyGoammceq1s1rx+IphrpPJ5QGyPqGNHLgqstzYzocrX31T3dXkqF8xPmgM3JeXZ4wFA6+SD0WGdMonVGPNAZp19k9lG6+SH+VYJ9VjzUElX7oDYHXyT/SoXX53mxv5Fa5JWY81WkrXeqA2STULR1b/AFVCqvtPKCHjA91r8taecrH1FUHZ6oDI3CWmlyY5mtPo7hebPpPVY3adZua7aak8HP8AlLtFeHPB2ux815x+kaK765Z2x0VZUsb3xdLBSySRR5DSNzw3a34T1IUVxWErMScYrb6fqjIx2o2Jv/ehzGSozE8Z/CV3+a4BnJK8w093hrId8UrZGOBw5hyCuysu9RfL0LTa4319wOHPhgw4xNJA3vPRo5J5Izg4yeFzyjGsnY4RXUmZzSjts2WsvjIwfGFtum5prhSU7xnYWNwfyWN019HeuulZFVaguDpYQM/Z9M3bGSQ3Ie8+J4BDsY2gg8grsNj0VHbj3TW+BjiAD0Ayt54ZhSxdym+r8iJvtU+iMParTLPjDT81t9ssbYgC4Zd7rOUNnaxoG0D5BZiC1gAcKfMQxVPQ4AwFkYaXAHCyMVuPHAVuOhx5ICjHB0VqOI+iuR0ePRTspseSAqMhKnZEVZbAfRSNhI8kBAyLCmaxStiITxGgI2tCkDQniMFODAgGBuU8DCeGJwagG4PqhPwhAaZvKaX+6b1SbCUAOeonScdU/uneiY6B/oUBG6Q+qifIVI6J3oo3RuQELnn1UL3E+amdGQFE6M5QEDyoXgqyYj6JjoT6ICk9pwq72FZM05PkmmjcR8KAw0kJcq0tIXZWw/Z7z0aT+SfHZpZDy3CA1KS2Ok45U9v0f9c7zLM5x/dbvS6cwQX8eyzlFbo4AQ1oHRUy7HqOY1nYVpS+ywz3eyUdxmgDu7fURBxZnrg+WcD9Ftdk7ObFp+N0dttdNQtedzhBGG7j6nHUrbjTj0TxErKjHeyoxMViiZgNaB+Sq/ZQbNJ4fxH91sG0jogU24k+Z5yrkehSzFQ0u0dMK3HAW+SuiDB5ClZCPRXDwgjYfNWGN4UjYgpWxIBrWDzCkEYSiPhOa0hAAiTgzHknN4wnjqgGBvsnBvKeBlODQgI9oTgxP2JduEAwMS7fmn49koagGbUKTahAajRW4Vss0UZAliI3NdxwQOflz/QqjHc4Hl3dwTyMZUmldIG+EODd3X0I/wDORnMzUbPvSC8d41xeA7h/gxyOh4yMHjnPUAjGU2kbbHWGZsTu/jG8TOeXPPzcck/M8+6An7+n7iomEje5p5n08rycBj2Al2c9AMdVGaqkO3/qIvG5jG+McueMsA93DoPPyyrtRQxSsmhkBlikc8yMkO4OLup56fEeBgc9EySgpGVLZfqkBeGRPbmMbWljC6MhvQFvQHGQOMoCpDLS1cjY4Zo53uaZGtjcHEtBIJAHkCCM+oKZMaWLBdIzBkbFlp3De5oeG5HQlpDvkcq3T2ikpu4fDA2F0UL4GlnHgc4ZB/m5JPOeST1JzTk05Qy3OqqpYzJPJLHI2XO18Tg1sXge3Dh4WN8+vKAc2kinc0M8Zc8xgN5y4Zy35ja7j2Pokjt0U0TJmN3wvaHMkAy1zSMgg9CCPNW5KGF0oEjXShru+DZHlzQ7xt+EnGMOIxjHT0GCmpIYaionjYWy1DWiV5cXF/dtc1mck9B+vnlAVPsuPGcAcE8+nn+4/VTQWPvyWsjBI65IH7q+15h8Tcbm9HEDI5z+7R+ipy0bXjAkmi7rexncTOiwNo48BGfz6eWEAjrC9ke/ufCcYIIOcnAwmyWowxh7mt2k4BDgc/op2UrYD30cs7XM3SNHfvIBd14J6eg6DJxhIYe7lkm7yV75nAu7yVzhwMDAJwOPRAV2UQccAK9Db2x8kbirFJE3JOOVaDBlUt+R6iq2ADyx8kdwB0CuBoCUtAyqCoqiDhRmnc3qOPUK81oTw0ErxdAUGxKVsKnkja0nAQ1VlA0RAjkKN8JYfbyKtt6pz2h0bshVbBUZwpQMpGpzV6Bw6p4GU1qVAO2pdiVqVAIAQnAHGccJFjajTdsq7pFdpqOOW4072CKd2S6MsMrGlv8AKdssoJGMiRwOQcIDK4IxweeiXafQrXJ9AWCa5VdebcxlfWyQS1NVC50ckr4HufC5zmkElpJx7Et+EkK5Fpe3RTzStilDpjHG4GplLQI5XvZtaXYaQ57jkAeXkBgDMDOcEc+iUDOPfosBFoSwsq62Rlujjkr444ap8bnNM0cckj2McQeWgveMHjDi34ThS0mj7NR0NHQQUEcNJTxmGGJhIETC5jy1vPA3NaeP5R6IDNY90LHW6igtFvpqCljDKalibBE1xLyGNAa0Fzsk8Acko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67001" y="2167172"/>
            <a:ext cx="505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2" indent="-171450">
              <a:lnSpc>
                <a:spcPct val="150000"/>
              </a:lnSpc>
            </a:pP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lvl="2" indent="-171450">
              <a:lnSpc>
                <a:spcPct val="150000"/>
              </a:lnSpc>
              <a:buBlip>
                <a:blip r:embed="rId2"/>
              </a:buBlip>
            </a:pP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0" name="图示 19"/>
          <p:cNvGraphicFramePr/>
          <p:nvPr/>
        </p:nvGraphicFramePr>
        <p:xfrm>
          <a:off x="149468" y="1037492"/>
          <a:ext cx="11895993" cy="5820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AD1F4F9E-52F7-485D-819B-CBA20645BC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>
                                            <p:graphicEl>
                                              <a:dgm id="{AD1F4F9E-52F7-485D-819B-CBA20645BC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4D605878-D37F-4043-8C30-FB6629E15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>
                                            <p:graphicEl>
                                              <a:dgm id="{4D605878-D37F-4043-8C30-FB6629E15E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748E4B4E-36AC-4B9E-8E69-239358B28E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>
                                            <p:graphicEl>
                                              <a:dgm id="{748E4B4E-36AC-4B9E-8E69-239358B28E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1EEDC844-2D48-4F01-9315-21B79AAFF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">
                                            <p:graphicEl>
                                              <a:dgm id="{1EEDC844-2D48-4F01-9315-21B79AAFF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4A883E4C-80DE-4336-857D-69982E0C2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>
                                            <p:graphicEl>
                                              <a:dgm id="{4A883E4C-80DE-4336-857D-69982E0C24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35ED7270-A93C-4A3F-A0A4-E232E056D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>
                                            <p:graphicEl>
                                              <a:dgm id="{35ED7270-A93C-4A3F-A0A4-E232E056D3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F9CE3F19-0B39-47EF-88F2-5519BEB815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>
                                            <p:graphicEl>
                                              <a:dgm id="{F9CE3F19-0B39-47EF-88F2-5519BEB815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挑战…"/>
          <p:cNvSpPr txBox="1"/>
          <p:nvPr/>
        </p:nvSpPr>
        <p:spPr>
          <a:xfrm>
            <a:off x="762000" y="1621366"/>
            <a:ext cx="6392333" cy="71955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algn="l">
              <a:lnSpc>
                <a:spcPct val="200000"/>
              </a:lnSpc>
              <a:defRPr sz="2400" b="1">
                <a:solidFill>
                  <a:srgbClr val="000000"/>
                </a:solidFill>
                <a:latin typeface="Myriad Pro"/>
                <a:ea typeface="Myriad Pro"/>
                <a:cs typeface="Myriad Pro"/>
                <a:sym typeface="Myriad Pro"/>
              </a:defRPr>
            </a:pP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0" y="416155"/>
            <a:ext cx="4681444" cy="752475"/>
            <a:chOff x="0" y="416155"/>
            <a:chExt cx="4681444" cy="752475"/>
          </a:xfrm>
        </p:grpSpPr>
        <p:sp>
          <p:nvSpPr>
            <p:cNvPr id="26" name="Shape"/>
            <p:cNvSpPr/>
            <p:nvPr/>
          </p:nvSpPr>
          <p:spPr>
            <a:xfrm>
              <a:off x="920702" y="620785"/>
              <a:ext cx="386430" cy="383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92" y="14054"/>
                  </a:moveTo>
                  <a:lnTo>
                    <a:pt x="12483" y="14054"/>
                  </a:lnTo>
                  <a:cubicBezTo>
                    <a:pt x="12732" y="14054"/>
                    <a:pt x="12857" y="14164"/>
                    <a:pt x="12857" y="14384"/>
                  </a:cubicBezTo>
                  <a:cubicBezTo>
                    <a:pt x="12857" y="14636"/>
                    <a:pt x="12732" y="14762"/>
                    <a:pt x="12483" y="14762"/>
                  </a:cubicBezTo>
                  <a:lnTo>
                    <a:pt x="10192" y="14762"/>
                  </a:lnTo>
                  <a:cubicBezTo>
                    <a:pt x="9974" y="14762"/>
                    <a:pt x="9865" y="14636"/>
                    <a:pt x="9865" y="14384"/>
                  </a:cubicBezTo>
                  <a:cubicBezTo>
                    <a:pt x="9865" y="14164"/>
                    <a:pt x="9974" y="14054"/>
                    <a:pt x="10192" y="14054"/>
                  </a:cubicBezTo>
                  <a:close/>
                  <a:moveTo>
                    <a:pt x="7527" y="14054"/>
                  </a:moveTo>
                  <a:lnTo>
                    <a:pt x="8836" y="14054"/>
                  </a:lnTo>
                  <a:cubicBezTo>
                    <a:pt x="9055" y="14054"/>
                    <a:pt x="9164" y="14164"/>
                    <a:pt x="9164" y="14384"/>
                  </a:cubicBezTo>
                  <a:cubicBezTo>
                    <a:pt x="9164" y="14636"/>
                    <a:pt x="9055" y="14762"/>
                    <a:pt x="8836" y="14762"/>
                  </a:cubicBezTo>
                  <a:lnTo>
                    <a:pt x="7527" y="14762"/>
                  </a:lnTo>
                  <a:cubicBezTo>
                    <a:pt x="7309" y="14762"/>
                    <a:pt x="7200" y="14636"/>
                    <a:pt x="7200" y="14384"/>
                  </a:cubicBezTo>
                  <a:cubicBezTo>
                    <a:pt x="7200" y="14164"/>
                    <a:pt x="7309" y="14054"/>
                    <a:pt x="7527" y="14054"/>
                  </a:cubicBezTo>
                  <a:close/>
                  <a:moveTo>
                    <a:pt x="16831" y="12404"/>
                  </a:moveTo>
                  <a:lnTo>
                    <a:pt x="17486" y="12404"/>
                  </a:lnTo>
                  <a:cubicBezTo>
                    <a:pt x="17704" y="12404"/>
                    <a:pt x="17813" y="12514"/>
                    <a:pt x="17813" y="12734"/>
                  </a:cubicBezTo>
                  <a:cubicBezTo>
                    <a:pt x="17813" y="12954"/>
                    <a:pt x="17704" y="13064"/>
                    <a:pt x="17486" y="13064"/>
                  </a:cubicBezTo>
                  <a:lnTo>
                    <a:pt x="16831" y="13064"/>
                  </a:lnTo>
                  <a:cubicBezTo>
                    <a:pt x="16613" y="13064"/>
                    <a:pt x="16504" y="12954"/>
                    <a:pt x="16504" y="12734"/>
                  </a:cubicBezTo>
                  <a:cubicBezTo>
                    <a:pt x="16504" y="12514"/>
                    <a:pt x="16613" y="12404"/>
                    <a:pt x="16831" y="12404"/>
                  </a:cubicBezTo>
                  <a:close/>
                  <a:moveTo>
                    <a:pt x="12156" y="12404"/>
                  </a:moveTo>
                  <a:lnTo>
                    <a:pt x="15475" y="12404"/>
                  </a:lnTo>
                  <a:cubicBezTo>
                    <a:pt x="15725" y="12404"/>
                    <a:pt x="15849" y="12514"/>
                    <a:pt x="15849" y="12734"/>
                  </a:cubicBezTo>
                  <a:cubicBezTo>
                    <a:pt x="15849" y="12954"/>
                    <a:pt x="15725" y="13064"/>
                    <a:pt x="15475" y="13064"/>
                  </a:cubicBezTo>
                  <a:lnTo>
                    <a:pt x="12156" y="13064"/>
                  </a:lnTo>
                  <a:cubicBezTo>
                    <a:pt x="11938" y="13064"/>
                    <a:pt x="11829" y="12954"/>
                    <a:pt x="11829" y="12734"/>
                  </a:cubicBezTo>
                  <a:cubicBezTo>
                    <a:pt x="11829" y="12514"/>
                    <a:pt x="11938" y="12404"/>
                    <a:pt x="12156" y="12404"/>
                  </a:cubicBezTo>
                  <a:close/>
                  <a:moveTo>
                    <a:pt x="7527" y="12404"/>
                  </a:moveTo>
                  <a:lnTo>
                    <a:pt x="10847" y="12404"/>
                  </a:lnTo>
                  <a:cubicBezTo>
                    <a:pt x="11065" y="12404"/>
                    <a:pt x="11174" y="12514"/>
                    <a:pt x="11174" y="12734"/>
                  </a:cubicBezTo>
                  <a:cubicBezTo>
                    <a:pt x="11174" y="12954"/>
                    <a:pt x="11065" y="13064"/>
                    <a:pt x="10847" y="13064"/>
                  </a:cubicBezTo>
                  <a:lnTo>
                    <a:pt x="7527" y="13064"/>
                  </a:lnTo>
                  <a:cubicBezTo>
                    <a:pt x="7309" y="13064"/>
                    <a:pt x="7200" y="12954"/>
                    <a:pt x="7200" y="12734"/>
                  </a:cubicBezTo>
                  <a:cubicBezTo>
                    <a:pt x="7200" y="12514"/>
                    <a:pt x="7309" y="12404"/>
                    <a:pt x="7527" y="12404"/>
                  </a:cubicBezTo>
                  <a:close/>
                  <a:moveTo>
                    <a:pt x="14166" y="10376"/>
                  </a:moveTo>
                  <a:lnTo>
                    <a:pt x="17486" y="10376"/>
                  </a:lnTo>
                  <a:cubicBezTo>
                    <a:pt x="17704" y="10376"/>
                    <a:pt x="17813" y="10486"/>
                    <a:pt x="17813" y="10706"/>
                  </a:cubicBezTo>
                  <a:cubicBezTo>
                    <a:pt x="17813" y="10926"/>
                    <a:pt x="17704" y="11036"/>
                    <a:pt x="17486" y="11036"/>
                  </a:cubicBezTo>
                  <a:lnTo>
                    <a:pt x="14166" y="11036"/>
                  </a:lnTo>
                  <a:cubicBezTo>
                    <a:pt x="13948" y="11036"/>
                    <a:pt x="13839" y="10926"/>
                    <a:pt x="13839" y="10706"/>
                  </a:cubicBezTo>
                  <a:cubicBezTo>
                    <a:pt x="13839" y="10486"/>
                    <a:pt x="13948" y="10376"/>
                    <a:pt x="14166" y="10376"/>
                  </a:cubicBezTo>
                  <a:close/>
                  <a:moveTo>
                    <a:pt x="10192" y="10376"/>
                  </a:moveTo>
                  <a:lnTo>
                    <a:pt x="12857" y="10376"/>
                  </a:lnTo>
                  <a:cubicBezTo>
                    <a:pt x="13075" y="10376"/>
                    <a:pt x="13184" y="10486"/>
                    <a:pt x="13184" y="10706"/>
                  </a:cubicBezTo>
                  <a:cubicBezTo>
                    <a:pt x="13184" y="10926"/>
                    <a:pt x="13075" y="11036"/>
                    <a:pt x="12857" y="11036"/>
                  </a:cubicBezTo>
                  <a:lnTo>
                    <a:pt x="10192" y="11036"/>
                  </a:lnTo>
                  <a:cubicBezTo>
                    <a:pt x="9974" y="11036"/>
                    <a:pt x="9865" y="10926"/>
                    <a:pt x="9865" y="10706"/>
                  </a:cubicBezTo>
                  <a:cubicBezTo>
                    <a:pt x="9865" y="10486"/>
                    <a:pt x="9974" y="10376"/>
                    <a:pt x="10192" y="10376"/>
                  </a:cubicBezTo>
                  <a:close/>
                  <a:moveTo>
                    <a:pt x="7527" y="10376"/>
                  </a:moveTo>
                  <a:lnTo>
                    <a:pt x="8836" y="10376"/>
                  </a:lnTo>
                  <a:cubicBezTo>
                    <a:pt x="9055" y="10376"/>
                    <a:pt x="9164" y="10486"/>
                    <a:pt x="9164" y="10706"/>
                  </a:cubicBezTo>
                  <a:cubicBezTo>
                    <a:pt x="9164" y="10926"/>
                    <a:pt x="9055" y="11036"/>
                    <a:pt x="8836" y="11036"/>
                  </a:cubicBezTo>
                  <a:lnTo>
                    <a:pt x="7527" y="11036"/>
                  </a:lnTo>
                  <a:cubicBezTo>
                    <a:pt x="7309" y="11036"/>
                    <a:pt x="7200" y="10926"/>
                    <a:pt x="7200" y="10706"/>
                  </a:cubicBezTo>
                  <a:cubicBezTo>
                    <a:pt x="7200" y="10486"/>
                    <a:pt x="7309" y="10376"/>
                    <a:pt x="7527" y="10376"/>
                  </a:cubicBezTo>
                  <a:close/>
                  <a:moveTo>
                    <a:pt x="16177" y="8725"/>
                  </a:moveTo>
                  <a:lnTo>
                    <a:pt x="17486" y="8725"/>
                  </a:lnTo>
                  <a:cubicBezTo>
                    <a:pt x="17704" y="8725"/>
                    <a:pt x="17813" y="8835"/>
                    <a:pt x="17813" y="9055"/>
                  </a:cubicBezTo>
                  <a:cubicBezTo>
                    <a:pt x="17813" y="9275"/>
                    <a:pt x="17704" y="9385"/>
                    <a:pt x="17486" y="9385"/>
                  </a:cubicBezTo>
                  <a:lnTo>
                    <a:pt x="16177" y="9385"/>
                  </a:lnTo>
                  <a:cubicBezTo>
                    <a:pt x="15958" y="9385"/>
                    <a:pt x="15849" y="9275"/>
                    <a:pt x="15849" y="9055"/>
                  </a:cubicBezTo>
                  <a:cubicBezTo>
                    <a:pt x="15849" y="8835"/>
                    <a:pt x="15958" y="8725"/>
                    <a:pt x="16177" y="8725"/>
                  </a:cubicBezTo>
                  <a:close/>
                  <a:moveTo>
                    <a:pt x="11501" y="8725"/>
                  </a:moveTo>
                  <a:lnTo>
                    <a:pt x="14821" y="8725"/>
                  </a:lnTo>
                  <a:cubicBezTo>
                    <a:pt x="15039" y="8725"/>
                    <a:pt x="15148" y="8835"/>
                    <a:pt x="15148" y="9055"/>
                  </a:cubicBezTo>
                  <a:cubicBezTo>
                    <a:pt x="15148" y="9275"/>
                    <a:pt x="15039" y="9385"/>
                    <a:pt x="14821" y="9385"/>
                  </a:cubicBezTo>
                  <a:lnTo>
                    <a:pt x="11501" y="9385"/>
                  </a:lnTo>
                  <a:cubicBezTo>
                    <a:pt x="11283" y="9385"/>
                    <a:pt x="11174" y="9275"/>
                    <a:pt x="11174" y="9055"/>
                  </a:cubicBezTo>
                  <a:cubicBezTo>
                    <a:pt x="11174" y="8835"/>
                    <a:pt x="11283" y="8725"/>
                    <a:pt x="11501" y="8725"/>
                  </a:cubicBezTo>
                  <a:close/>
                  <a:moveTo>
                    <a:pt x="7527" y="8725"/>
                  </a:moveTo>
                  <a:lnTo>
                    <a:pt x="10192" y="8725"/>
                  </a:lnTo>
                  <a:cubicBezTo>
                    <a:pt x="10410" y="8725"/>
                    <a:pt x="10519" y="8835"/>
                    <a:pt x="10519" y="9055"/>
                  </a:cubicBezTo>
                  <a:cubicBezTo>
                    <a:pt x="10519" y="9275"/>
                    <a:pt x="10410" y="9385"/>
                    <a:pt x="10192" y="9385"/>
                  </a:cubicBezTo>
                  <a:lnTo>
                    <a:pt x="7527" y="9385"/>
                  </a:lnTo>
                  <a:cubicBezTo>
                    <a:pt x="7309" y="9385"/>
                    <a:pt x="7200" y="9275"/>
                    <a:pt x="7200" y="9055"/>
                  </a:cubicBezTo>
                  <a:cubicBezTo>
                    <a:pt x="7200" y="8835"/>
                    <a:pt x="7309" y="8725"/>
                    <a:pt x="7527" y="8725"/>
                  </a:cubicBezTo>
                  <a:close/>
                  <a:moveTo>
                    <a:pt x="5844" y="6367"/>
                  </a:moveTo>
                  <a:cubicBezTo>
                    <a:pt x="5283" y="6367"/>
                    <a:pt x="5003" y="6681"/>
                    <a:pt x="5003" y="7310"/>
                  </a:cubicBezTo>
                  <a:lnTo>
                    <a:pt x="5003" y="16082"/>
                  </a:lnTo>
                  <a:cubicBezTo>
                    <a:pt x="5003" y="16742"/>
                    <a:pt x="5283" y="17073"/>
                    <a:pt x="5844" y="17073"/>
                  </a:cubicBezTo>
                  <a:lnTo>
                    <a:pt x="8182" y="17073"/>
                  </a:lnTo>
                  <a:cubicBezTo>
                    <a:pt x="8338" y="17073"/>
                    <a:pt x="8494" y="17151"/>
                    <a:pt x="8649" y="17308"/>
                  </a:cubicBezTo>
                  <a:cubicBezTo>
                    <a:pt x="8774" y="17403"/>
                    <a:pt x="8836" y="17560"/>
                    <a:pt x="8836" y="17780"/>
                  </a:cubicBezTo>
                  <a:lnTo>
                    <a:pt x="8790" y="19619"/>
                  </a:lnTo>
                  <a:lnTo>
                    <a:pt x="12109" y="17214"/>
                  </a:lnTo>
                  <a:cubicBezTo>
                    <a:pt x="12234" y="17120"/>
                    <a:pt x="12358" y="17073"/>
                    <a:pt x="12483" y="17073"/>
                  </a:cubicBezTo>
                  <a:lnTo>
                    <a:pt x="19169" y="17073"/>
                  </a:lnTo>
                  <a:cubicBezTo>
                    <a:pt x="19449" y="17073"/>
                    <a:pt x="19707" y="16978"/>
                    <a:pt x="19940" y="16790"/>
                  </a:cubicBezTo>
                  <a:cubicBezTo>
                    <a:pt x="20174" y="16601"/>
                    <a:pt x="20291" y="16365"/>
                    <a:pt x="20291" y="16082"/>
                  </a:cubicBezTo>
                  <a:lnTo>
                    <a:pt x="20291" y="7310"/>
                  </a:lnTo>
                  <a:cubicBezTo>
                    <a:pt x="20291" y="7059"/>
                    <a:pt x="20174" y="6838"/>
                    <a:pt x="19940" y="6650"/>
                  </a:cubicBezTo>
                  <a:cubicBezTo>
                    <a:pt x="19707" y="6461"/>
                    <a:pt x="19449" y="6367"/>
                    <a:pt x="19169" y="6367"/>
                  </a:cubicBezTo>
                  <a:close/>
                  <a:moveTo>
                    <a:pt x="5844" y="4999"/>
                  </a:moveTo>
                  <a:lnTo>
                    <a:pt x="19169" y="4999"/>
                  </a:lnTo>
                  <a:cubicBezTo>
                    <a:pt x="19823" y="4999"/>
                    <a:pt x="20392" y="5227"/>
                    <a:pt x="20875" y="5683"/>
                  </a:cubicBezTo>
                  <a:cubicBezTo>
                    <a:pt x="21358" y="6139"/>
                    <a:pt x="21600" y="6681"/>
                    <a:pt x="21600" y="7310"/>
                  </a:cubicBezTo>
                  <a:lnTo>
                    <a:pt x="21600" y="16082"/>
                  </a:lnTo>
                  <a:cubicBezTo>
                    <a:pt x="21600" y="16711"/>
                    <a:pt x="21351" y="17261"/>
                    <a:pt x="20852" y="17733"/>
                  </a:cubicBezTo>
                  <a:cubicBezTo>
                    <a:pt x="20353" y="18204"/>
                    <a:pt x="19792" y="18440"/>
                    <a:pt x="19169" y="18440"/>
                  </a:cubicBezTo>
                  <a:lnTo>
                    <a:pt x="12717" y="18440"/>
                  </a:lnTo>
                  <a:lnTo>
                    <a:pt x="8462" y="21506"/>
                  </a:lnTo>
                  <a:cubicBezTo>
                    <a:pt x="8338" y="21569"/>
                    <a:pt x="8213" y="21600"/>
                    <a:pt x="8088" y="21600"/>
                  </a:cubicBezTo>
                  <a:cubicBezTo>
                    <a:pt x="7964" y="21600"/>
                    <a:pt x="7870" y="21584"/>
                    <a:pt x="7808" y="21553"/>
                  </a:cubicBezTo>
                  <a:cubicBezTo>
                    <a:pt x="7558" y="21396"/>
                    <a:pt x="7434" y="21191"/>
                    <a:pt x="7434" y="20940"/>
                  </a:cubicBezTo>
                  <a:lnTo>
                    <a:pt x="7481" y="18440"/>
                  </a:lnTo>
                  <a:lnTo>
                    <a:pt x="5844" y="18440"/>
                  </a:lnTo>
                  <a:cubicBezTo>
                    <a:pt x="5221" y="18440"/>
                    <a:pt x="4699" y="18212"/>
                    <a:pt x="4278" y="17756"/>
                  </a:cubicBezTo>
                  <a:cubicBezTo>
                    <a:pt x="3857" y="17300"/>
                    <a:pt x="3647" y="16742"/>
                    <a:pt x="3647" y="16082"/>
                  </a:cubicBezTo>
                  <a:lnTo>
                    <a:pt x="3647" y="7310"/>
                  </a:lnTo>
                  <a:cubicBezTo>
                    <a:pt x="3647" y="6681"/>
                    <a:pt x="3857" y="6139"/>
                    <a:pt x="4278" y="5683"/>
                  </a:cubicBezTo>
                  <a:cubicBezTo>
                    <a:pt x="4699" y="5227"/>
                    <a:pt x="5221" y="4999"/>
                    <a:pt x="5844" y="4999"/>
                  </a:cubicBezTo>
                  <a:close/>
                  <a:moveTo>
                    <a:pt x="2151" y="0"/>
                  </a:moveTo>
                  <a:lnTo>
                    <a:pt x="15522" y="0"/>
                  </a:lnTo>
                  <a:cubicBezTo>
                    <a:pt x="16177" y="0"/>
                    <a:pt x="16745" y="220"/>
                    <a:pt x="17229" y="660"/>
                  </a:cubicBezTo>
                  <a:cubicBezTo>
                    <a:pt x="17712" y="1100"/>
                    <a:pt x="17953" y="1635"/>
                    <a:pt x="17953" y="2264"/>
                  </a:cubicBezTo>
                  <a:lnTo>
                    <a:pt x="17953" y="2688"/>
                  </a:lnTo>
                  <a:cubicBezTo>
                    <a:pt x="17953" y="2845"/>
                    <a:pt x="17891" y="2995"/>
                    <a:pt x="17766" y="3136"/>
                  </a:cubicBezTo>
                  <a:cubicBezTo>
                    <a:pt x="17642" y="3278"/>
                    <a:pt x="17486" y="3349"/>
                    <a:pt x="17299" y="3349"/>
                  </a:cubicBezTo>
                  <a:cubicBezTo>
                    <a:pt x="17112" y="3349"/>
                    <a:pt x="16948" y="3278"/>
                    <a:pt x="16808" y="3136"/>
                  </a:cubicBezTo>
                  <a:cubicBezTo>
                    <a:pt x="16668" y="2995"/>
                    <a:pt x="16597" y="2845"/>
                    <a:pt x="16597" y="2688"/>
                  </a:cubicBezTo>
                  <a:lnTo>
                    <a:pt x="16597" y="2264"/>
                  </a:lnTo>
                  <a:cubicBezTo>
                    <a:pt x="16597" y="2012"/>
                    <a:pt x="16488" y="1792"/>
                    <a:pt x="16270" y="1604"/>
                  </a:cubicBezTo>
                  <a:cubicBezTo>
                    <a:pt x="16052" y="1415"/>
                    <a:pt x="15803" y="1321"/>
                    <a:pt x="15522" y="1321"/>
                  </a:cubicBezTo>
                  <a:lnTo>
                    <a:pt x="2151" y="1321"/>
                  </a:lnTo>
                  <a:cubicBezTo>
                    <a:pt x="1590" y="1321"/>
                    <a:pt x="1309" y="1635"/>
                    <a:pt x="1309" y="2264"/>
                  </a:cubicBezTo>
                  <a:lnTo>
                    <a:pt x="1309" y="11036"/>
                  </a:lnTo>
                  <a:cubicBezTo>
                    <a:pt x="1309" y="11319"/>
                    <a:pt x="1387" y="11539"/>
                    <a:pt x="1543" y="11696"/>
                  </a:cubicBezTo>
                  <a:cubicBezTo>
                    <a:pt x="1855" y="11979"/>
                    <a:pt x="1870" y="12293"/>
                    <a:pt x="1590" y="12639"/>
                  </a:cubicBezTo>
                  <a:cubicBezTo>
                    <a:pt x="1434" y="12796"/>
                    <a:pt x="1262" y="12875"/>
                    <a:pt x="1075" y="12875"/>
                  </a:cubicBezTo>
                  <a:cubicBezTo>
                    <a:pt x="919" y="12875"/>
                    <a:pt x="779" y="12812"/>
                    <a:pt x="655" y="12687"/>
                  </a:cubicBezTo>
                  <a:cubicBezTo>
                    <a:pt x="218" y="12278"/>
                    <a:pt x="0" y="11728"/>
                    <a:pt x="0" y="11036"/>
                  </a:cubicBezTo>
                  <a:lnTo>
                    <a:pt x="0" y="2264"/>
                  </a:lnTo>
                  <a:cubicBezTo>
                    <a:pt x="0" y="1635"/>
                    <a:pt x="203" y="1100"/>
                    <a:pt x="608" y="660"/>
                  </a:cubicBezTo>
                  <a:cubicBezTo>
                    <a:pt x="1013" y="220"/>
                    <a:pt x="1527" y="0"/>
                    <a:pt x="2151" y="0"/>
                  </a:cubicBezTo>
                  <a:close/>
                </a:path>
              </a:pathLst>
            </a:custGeom>
            <a:solidFill>
              <a:srgbClr val="2B303D"/>
            </a:solidFill>
            <a:ln w="12700">
              <a:miter lim="400000"/>
            </a:ln>
          </p:spPr>
          <p:txBody>
            <a:bodyPr lIns="45719" rIns="45719"/>
            <a:lstStyle/>
            <a:p>
              <a:pPr>
                <a:defRPr>
                  <a:solidFill>
                    <a:srgbClr val="32363F"/>
                  </a:solidFill>
                </a:defRPr>
              </a:pPr>
              <a:endParaRPr/>
            </a:p>
          </p:txBody>
        </p:sp>
        <p:grpSp>
          <p:nvGrpSpPr>
            <p:cNvPr id="3" name="Group 19"/>
            <p:cNvGrpSpPr/>
            <p:nvPr/>
          </p:nvGrpSpPr>
          <p:grpSpPr>
            <a:xfrm>
              <a:off x="0" y="416155"/>
              <a:ext cx="765000" cy="752475"/>
              <a:chOff x="0" y="1504950"/>
              <a:chExt cx="765000" cy="581025"/>
            </a:xfrm>
          </p:grpSpPr>
          <p:sp>
            <p:nvSpPr>
              <p:cNvPr id="30" name="Rectangle 20"/>
              <p:cNvSpPr/>
              <p:nvPr/>
            </p:nvSpPr>
            <p:spPr>
              <a:xfrm>
                <a:off x="0" y="1504950"/>
                <a:ext cx="719281" cy="581025"/>
              </a:xfrm>
              <a:prstGeom prst="rect">
                <a:avLst/>
              </a:prstGeom>
              <a:solidFill>
                <a:srgbClr val="2C36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21"/>
              <p:cNvSpPr/>
              <p:nvPr/>
            </p:nvSpPr>
            <p:spPr>
              <a:xfrm>
                <a:off x="719281" y="1504950"/>
                <a:ext cx="45719" cy="581025"/>
              </a:xfrm>
              <a:prstGeom prst="rect">
                <a:avLst/>
              </a:prstGeom>
              <a:solidFill>
                <a:srgbClr val="70C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任意多边形: 形状 1"/>
            <p:cNvSpPr/>
            <p:nvPr/>
          </p:nvSpPr>
          <p:spPr>
            <a:xfrm rot="2700000">
              <a:off x="758723" y="515018"/>
              <a:ext cx="615413" cy="615413"/>
            </a:xfrm>
            <a:custGeom>
              <a:avLst/>
              <a:gdLst>
                <a:gd name="connsiteX0" fmla="*/ 33931 w 1497118"/>
                <a:gd name="connsiteY0" fmla="*/ 33931 h 1497118"/>
                <a:gd name="connsiteX1" fmla="*/ 115847 w 1497118"/>
                <a:gd name="connsiteY1" fmla="*/ 0 h 1497118"/>
                <a:gd name="connsiteX2" fmla="*/ 1381271 w 1497118"/>
                <a:gd name="connsiteY2" fmla="*/ 0 h 1497118"/>
                <a:gd name="connsiteX3" fmla="*/ 1497118 w 1497118"/>
                <a:gd name="connsiteY3" fmla="*/ 115847 h 1497118"/>
                <a:gd name="connsiteX4" fmla="*/ 1497118 w 1497118"/>
                <a:gd name="connsiteY4" fmla="*/ 1381271 h 1497118"/>
                <a:gd name="connsiteX5" fmla="*/ 1381271 w 1497118"/>
                <a:gd name="connsiteY5" fmla="*/ 1497118 h 1497118"/>
                <a:gd name="connsiteX6" fmla="*/ 781196 w 1497118"/>
                <a:gd name="connsiteY6" fmla="*/ 1497118 h 1497118"/>
                <a:gd name="connsiteX7" fmla="*/ 0 w 1497118"/>
                <a:gd name="connsiteY7" fmla="*/ 715922 h 1497118"/>
                <a:gd name="connsiteX8" fmla="*/ 0 w 1497118"/>
                <a:gd name="connsiteY8" fmla="*/ 115847 h 1497118"/>
                <a:gd name="connsiteX9" fmla="*/ 33931 w 1497118"/>
                <a:gd name="connsiteY9" fmla="*/ 33931 h 14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118" h="1497118">
                  <a:moveTo>
                    <a:pt x="33931" y="33931"/>
                  </a:moveTo>
                  <a:cubicBezTo>
                    <a:pt x="54895" y="12967"/>
                    <a:pt x="83857" y="0"/>
                    <a:pt x="115847" y="0"/>
                  </a:cubicBezTo>
                  <a:lnTo>
                    <a:pt x="1381271" y="0"/>
                  </a:lnTo>
                  <a:cubicBezTo>
                    <a:pt x="1445252" y="0"/>
                    <a:pt x="1497118" y="51866"/>
                    <a:pt x="1497118" y="115847"/>
                  </a:cubicBezTo>
                  <a:lnTo>
                    <a:pt x="1497118" y="1381271"/>
                  </a:lnTo>
                  <a:cubicBezTo>
                    <a:pt x="1497118" y="1445252"/>
                    <a:pt x="1445252" y="1497118"/>
                    <a:pt x="1381271" y="1497118"/>
                  </a:cubicBezTo>
                  <a:lnTo>
                    <a:pt x="781196" y="1497118"/>
                  </a:lnTo>
                  <a:lnTo>
                    <a:pt x="0" y="715922"/>
                  </a:lnTo>
                  <a:lnTo>
                    <a:pt x="0" y="115847"/>
                  </a:lnTo>
                  <a:cubicBezTo>
                    <a:pt x="0" y="83857"/>
                    <a:pt x="12966" y="54895"/>
                    <a:pt x="33931" y="33931"/>
                  </a:cubicBez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背景介绍 农村饮水现状"/>
            <p:cNvSpPr txBox="1"/>
            <p:nvPr/>
          </p:nvSpPr>
          <p:spPr>
            <a:xfrm>
              <a:off x="1626764" y="586297"/>
              <a:ext cx="3054680" cy="47705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/>
            <a:p>
              <a:pPr>
                <a:defRPr sz="3200" b="1">
                  <a:solidFill>
                    <a:srgbClr val="4E5865"/>
                  </a:solidFill>
                  <a:latin typeface="Myriad Pro"/>
                  <a:ea typeface="Myriad Pro"/>
                  <a:cs typeface="Myriad Pro"/>
                  <a:sym typeface="Myriad Pro"/>
                </a:defRPr>
              </a:pPr>
              <a:r>
                <a:rPr lang="zh-CN" altLang="en-US" sz="2500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高明模式 </a:t>
              </a:r>
              <a:r>
                <a:rPr lang="en-US" altLang="zh-CN" sz="2500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| </a:t>
              </a:r>
              <a:r>
                <a:rPr lang="zh-CN" alt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组织分工</a:t>
              </a:r>
              <a:r>
                <a:rPr 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 </a:t>
              </a:r>
              <a:endParaRPr sz="2500" dirty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endParaRPr>
            </a:p>
          </p:txBody>
        </p:sp>
      </p:grpSp>
      <p:graphicFrame>
        <p:nvGraphicFramePr>
          <p:cNvPr id="24" name="图示 23"/>
          <p:cNvGraphicFramePr/>
          <p:nvPr/>
        </p:nvGraphicFramePr>
        <p:xfrm>
          <a:off x="131885" y="1336431"/>
          <a:ext cx="11928231" cy="5213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B20072DA-7069-4884-A137-F4D2D9AADA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>
                                            <p:graphicEl>
                                              <a:dgm id="{B20072DA-7069-4884-A137-F4D2D9AADA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2428C246-CC98-497C-A1E2-90778E37F4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>
                                            <p:graphicEl>
                                              <a:dgm id="{2428C246-CC98-497C-A1E2-90778E37F4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810E302D-637B-4F81-836D-031176B2D0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>
                                            <p:graphicEl>
                                              <a:dgm id="{810E302D-637B-4F81-836D-031176B2D0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0D9441A8-9573-4C80-938B-DD93E99FD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>
                                            <p:graphicEl>
                                              <a:dgm id="{0D9441A8-9573-4C80-938B-DD93E99FD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DBDAFFF5-8A0B-4C39-8CE8-1A34FAC874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">
                                            <p:graphicEl>
                                              <a:dgm id="{DBDAFFF5-8A0B-4C39-8CE8-1A34FAC874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05715096-95D0-479E-98B6-A741981DE0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>
                                            <p:graphicEl>
                                              <a:dgm id="{05715096-95D0-479E-98B6-A741981DE0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4491524A-DD4E-47BE-B35C-E1C8B5C996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>
                                            <p:graphicEl>
                                              <a:dgm id="{4491524A-DD4E-47BE-B35C-E1C8B5C996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CD0101D3-85D6-46E7-B6D3-29B937247A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>
                                            <p:graphicEl>
                                              <a:dgm id="{CD0101D3-85D6-46E7-B6D3-29B937247A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shiji\Desktop\网盘下载内容\litree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2866" y="597959"/>
            <a:ext cx="1693165" cy="282614"/>
          </a:xfrm>
          <a:prstGeom prst="rect">
            <a:avLst/>
          </a:prstGeom>
          <a:noFill/>
        </p:spPr>
      </p:pic>
      <p:grpSp>
        <p:nvGrpSpPr>
          <p:cNvPr id="2" name="组合 29"/>
          <p:cNvGrpSpPr/>
          <p:nvPr/>
        </p:nvGrpSpPr>
        <p:grpSpPr>
          <a:xfrm>
            <a:off x="0" y="416155"/>
            <a:ext cx="5322646" cy="752475"/>
            <a:chOff x="0" y="416155"/>
            <a:chExt cx="5322646" cy="752475"/>
          </a:xfrm>
        </p:grpSpPr>
        <p:sp>
          <p:nvSpPr>
            <p:cNvPr id="22" name="Shape"/>
            <p:cNvSpPr/>
            <p:nvPr/>
          </p:nvSpPr>
          <p:spPr>
            <a:xfrm>
              <a:off x="920702" y="620785"/>
              <a:ext cx="386430" cy="383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92" y="14054"/>
                  </a:moveTo>
                  <a:lnTo>
                    <a:pt x="12483" y="14054"/>
                  </a:lnTo>
                  <a:cubicBezTo>
                    <a:pt x="12732" y="14054"/>
                    <a:pt x="12857" y="14164"/>
                    <a:pt x="12857" y="14384"/>
                  </a:cubicBezTo>
                  <a:cubicBezTo>
                    <a:pt x="12857" y="14636"/>
                    <a:pt x="12732" y="14762"/>
                    <a:pt x="12483" y="14762"/>
                  </a:cubicBezTo>
                  <a:lnTo>
                    <a:pt x="10192" y="14762"/>
                  </a:lnTo>
                  <a:cubicBezTo>
                    <a:pt x="9974" y="14762"/>
                    <a:pt x="9865" y="14636"/>
                    <a:pt x="9865" y="14384"/>
                  </a:cubicBezTo>
                  <a:cubicBezTo>
                    <a:pt x="9865" y="14164"/>
                    <a:pt x="9974" y="14054"/>
                    <a:pt x="10192" y="14054"/>
                  </a:cubicBezTo>
                  <a:close/>
                  <a:moveTo>
                    <a:pt x="7527" y="14054"/>
                  </a:moveTo>
                  <a:lnTo>
                    <a:pt x="8836" y="14054"/>
                  </a:lnTo>
                  <a:cubicBezTo>
                    <a:pt x="9055" y="14054"/>
                    <a:pt x="9164" y="14164"/>
                    <a:pt x="9164" y="14384"/>
                  </a:cubicBezTo>
                  <a:cubicBezTo>
                    <a:pt x="9164" y="14636"/>
                    <a:pt x="9055" y="14762"/>
                    <a:pt x="8836" y="14762"/>
                  </a:cubicBezTo>
                  <a:lnTo>
                    <a:pt x="7527" y="14762"/>
                  </a:lnTo>
                  <a:cubicBezTo>
                    <a:pt x="7309" y="14762"/>
                    <a:pt x="7200" y="14636"/>
                    <a:pt x="7200" y="14384"/>
                  </a:cubicBezTo>
                  <a:cubicBezTo>
                    <a:pt x="7200" y="14164"/>
                    <a:pt x="7309" y="14054"/>
                    <a:pt x="7527" y="14054"/>
                  </a:cubicBezTo>
                  <a:close/>
                  <a:moveTo>
                    <a:pt x="16831" y="12404"/>
                  </a:moveTo>
                  <a:lnTo>
                    <a:pt x="17486" y="12404"/>
                  </a:lnTo>
                  <a:cubicBezTo>
                    <a:pt x="17704" y="12404"/>
                    <a:pt x="17813" y="12514"/>
                    <a:pt x="17813" y="12734"/>
                  </a:cubicBezTo>
                  <a:cubicBezTo>
                    <a:pt x="17813" y="12954"/>
                    <a:pt x="17704" y="13064"/>
                    <a:pt x="17486" y="13064"/>
                  </a:cubicBezTo>
                  <a:lnTo>
                    <a:pt x="16831" y="13064"/>
                  </a:lnTo>
                  <a:cubicBezTo>
                    <a:pt x="16613" y="13064"/>
                    <a:pt x="16504" y="12954"/>
                    <a:pt x="16504" y="12734"/>
                  </a:cubicBezTo>
                  <a:cubicBezTo>
                    <a:pt x="16504" y="12514"/>
                    <a:pt x="16613" y="12404"/>
                    <a:pt x="16831" y="12404"/>
                  </a:cubicBezTo>
                  <a:close/>
                  <a:moveTo>
                    <a:pt x="12156" y="12404"/>
                  </a:moveTo>
                  <a:lnTo>
                    <a:pt x="15475" y="12404"/>
                  </a:lnTo>
                  <a:cubicBezTo>
                    <a:pt x="15725" y="12404"/>
                    <a:pt x="15849" y="12514"/>
                    <a:pt x="15849" y="12734"/>
                  </a:cubicBezTo>
                  <a:cubicBezTo>
                    <a:pt x="15849" y="12954"/>
                    <a:pt x="15725" y="13064"/>
                    <a:pt x="15475" y="13064"/>
                  </a:cubicBezTo>
                  <a:lnTo>
                    <a:pt x="12156" y="13064"/>
                  </a:lnTo>
                  <a:cubicBezTo>
                    <a:pt x="11938" y="13064"/>
                    <a:pt x="11829" y="12954"/>
                    <a:pt x="11829" y="12734"/>
                  </a:cubicBezTo>
                  <a:cubicBezTo>
                    <a:pt x="11829" y="12514"/>
                    <a:pt x="11938" y="12404"/>
                    <a:pt x="12156" y="12404"/>
                  </a:cubicBezTo>
                  <a:close/>
                  <a:moveTo>
                    <a:pt x="7527" y="12404"/>
                  </a:moveTo>
                  <a:lnTo>
                    <a:pt x="10847" y="12404"/>
                  </a:lnTo>
                  <a:cubicBezTo>
                    <a:pt x="11065" y="12404"/>
                    <a:pt x="11174" y="12514"/>
                    <a:pt x="11174" y="12734"/>
                  </a:cubicBezTo>
                  <a:cubicBezTo>
                    <a:pt x="11174" y="12954"/>
                    <a:pt x="11065" y="13064"/>
                    <a:pt x="10847" y="13064"/>
                  </a:cubicBezTo>
                  <a:lnTo>
                    <a:pt x="7527" y="13064"/>
                  </a:lnTo>
                  <a:cubicBezTo>
                    <a:pt x="7309" y="13064"/>
                    <a:pt x="7200" y="12954"/>
                    <a:pt x="7200" y="12734"/>
                  </a:cubicBezTo>
                  <a:cubicBezTo>
                    <a:pt x="7200" y="12514"/>
                    <a:pt x="7309" y="12404"/>
                    <a:pt x="7527" y="12404"/>
                  </a:cubicBezTo>
                  <a:close/>
                  <a:moveTo>
                    <a:pt x="14166" y="10376"/>
                  </a:moveTo>
                  <a:lnTo>
                    <a:pt x="17486" y="10376"/>
                  </a:lnTo>
                  <a:cubicBezTo>
                    <a:pt x="17704" y="10376"/>
                    <a:pt x="17813" y="10486"/>
                    <a:pt x="17813" y="10706"/>
                  </a:cubicBezTo>
                  <a:cubicBezTo>
                    <a:pt x="17813" y="10926"/>
                    <a:pt x="17704" y="11036"/>
                    <a:pt x="17486" y="11036"/>
                  </a:cubicBezTo>
                  <a:lnTo>
                    <a:pt x="14166" y="11036"/>
                  </a:lnTo>
                  <a:cubicBezTo>
                    <a:pt x="13948" y="11036"/>
                    <a:pt x="13839" y="10926"/>
                    <a:pt x="13839" y="10706"/>
                  </a:cubicBezTo>
                  <a:cubicBezTo>
                    <a:pt x="13839" y="10486"/>
                    <a:pt x="13948" y="10376"/>
                    <a:pt x="14166" y="10376"/>
                  </a:cubicBezTo>
                  <a:close/>
                  <a:moveTo>
                    <a:pt x="10192" y="10376"/>
                  </a:moveTo>
                  <a:lnTo>
                    <a:pt x="12857" y="10376"/>
                  </a:lnTo>
                  <a:cubicBezTo>
                    <a:pt x="13075" y="10376"/>
                    <a:pt x="13184" y="10486"/>
                    <a:pt x="13184" y="10706"/>
                  </a:cubicBezTo>
                  <a:cubicBezTo>
                    <a:pt x="13184" y="10926"/>
                    <a:pt x="13075" y="11036"/>
                    <a:pt x="12857" y="11036"/>
                  </a:cubicBezTo>
                  <a:lnTo>
                    <a:pt x="10192" y="11036"/>
                  </a:lnTo>
                  <a:cubicBezTo>
                    <a:pt x="9974" y="11036"/>
                    <a:pt x="9865" y="10926"/>
                    <a:pt x="9865" y="10706"/>
                  </a:cubicBezTo>
                  <a:cubicBezTo>
                    <a:pt x="9865" y="10486"/>
                    <a:pt x="9974" y="10376"/>
                    <a:pt x="10192" y="10376"/>
                  </a:cubicBezTo>
                  <a:close/>
                  <a:moveTo>
                    <a:pt x="7527" y="10376"/>
                  </a:moveTo>
                  <a:lnTo>
                    <a:pt x="8836" y="10376"/>
                  </a:lnTo>
                  <a:cubicBezTo>
                    <a:pt x="9055" y="10376"/>
                    <a:pt x="9164" y="10486"/>
                    <a:pt x="9164" y="10706"/>
                  </a:cubicBezTo>
                  <a:cubicBezTo>
                    <a:pt x="9164" y="10926"/>
                    <a:pt x="9055" y="11036"/>
                    <a:pt x="8836" y="11036"/>
                  </a:cubicBezTo>
                  <a:lnTo>
                    <a:pt x="7527" y="11036"/>
                  </a:lnTo>
                  <a:cubicBezTo>
                    <a:pt x="7309" y="11036"/>
                    <a:pt x="7200" y="10926"/>
                    <a:pt x="7200" y="10706"/>
                  </a:cubicBezTo>
                  <a:cubicBezTo>
                    <a:pt x="7200" y="10486"/>
                    <a:pt x="7309" y="10376"/>
                    <a:pt x="7527" y="10376"/>
                  </a:cubicBezTo>
                  <a:close/>
                  <a:moveTo>
                    <a:pt x="16177" y="8725"/>
                  </a:moveTo>
                  <a:lnTo>
                    <a:pt x="17486" y="8725"/>
                  </a:lnTo>
                  <a:cubicBezTo>
                    <a:pt x="17704" y="8725"/>
                    <a:pt x="17813" y="8835"/>
                    <a:pt x="17813" y="9055"/>
                  </a:cubicBezTo>
                  <a:cubicBezTo>
                    <a:pt x="17813" y="9275"/>
                    <a:pt x="17704" y="9385"/>
                    <a:pt x="17486" y="9385"/>
                  </a:cubicBezTo>
                  <a:lnTo>
                    <a:pt x="16177" y="9385"/>
                  </a:lnTo>
                  <a:cubicBezTo>
                    <a:pt x="15958" y="9385"/>
                    <a:pt x="15849" y="9275"/>
                    <a:pt x="15849" y="9055"/>
                  </a:cubicBezTo>
                  <a:cubicBezTo>
                    <a:pt x="15849" y="8835"/>
                    <a:pt x="15958" y="8725"/>
                    <a:pt x="16177" y="8725"/>
                  </a:cubicBezTo>
                  <a:close/>
                  <a:moveTo>
                    <a:pt x="11501" y="8725"/>
                  </a:moveTo>
                  <a:lnTo>
                    <a:pt x="14821" y="8725"/>
                  </a:lnTo>
                  <a:cubicBezTo>
                    <a:pt x="15039" y="8725"/>
                    <a:pt x="15148" y="8835"/>
                    <a:pt x="15148" y="9055"/>
                  </a:cubicBezTo>
                  <a:cubicBezTo>
                    <a:pt x="15148" y="9275"/>
                    <a:pt x="15039" y="9385"/>
                    <a:pt x="14821" y="9385"/>
                  </a:cubicBezTo>
                  <a:lnTo>
                    <a:pt x="11501" y="9385"/>
                  </a:lnTo>
                  <a:cubicBezTo>
                    <a:pt x="11283" y="9385"/>
                    <a:pt x="11174" y="9275"/>
                    <a:pt x="11174" y="9055"/>
                  </a:cubicBezTo>
                  <a:cubicBezTo>
                    <a:pt x="11174" y="8835"/>
                    <a:pt x="11283" y="8725"/>
                    <a:pt x="11501" y="8725"/>
                  </a:cubicBezTo>
                  <a:close/>
                  <a:moveTo>
                    <a:pt x="7527" y="8725"/>
                  </a:moveTo>
                  <a:lnTo>
                    <a:pt x="10192" y="8725"/>
                  </a:lnTo>
                  <a:cubicBezTo>
                    <a:pt x="10410" y="8725"/>
                    <a:pt x="10519" y="8835"/>
                    <a:pt x="10519" y="9055"/>
                  </a:cubicBezTo>
                  <a:cubicBezTo>
                    <a:pt x="10519" y="9275"/>
                    <a:pt x="10410" y="9385"/>
                    <a:pt x="10192" y="9385"/>
                  </a:cubicBezTo>
                  <a:lnTo>
                    <a:pt x="7527" y="9385"/>
                  </a:lnTo>
                  <a:cubicBezTo>
                    <a:pt x="7309" y="9385"/>
                    <a:pt x="7200" y="9275"/>
                    <a:pt x="7200" y="9055"/>
                  </a:cubicBezTo>
                  <a:cubicBezTo>
                    <a:pt x="7200" y="8835"/>
                    <a:pt x="7309" y="8725"/>
                    <a:pt x="7527" y="8725"/>
                  </a:cubicBezTo>
                  <a:close/>
                  <a:moveTo>
                    <a:pt x="5844" y="6367"/>
                  </a:moveTo>
                  <a:cubicBezTo>
                    <a:pt x="5283" y="6367"/>
                    <a:pt x="5003" y="6681"/>
                    <a:pt x="5003" y="7310"/>
                  </a:cubicBezTo>
                  <a:lnTo>
                    <a:pt x="5003" y="16082"/>
                  </a:lnTo>
                  <a:cubicBezTo>
                    <a:pt x="5003" y="16742"/>
                    <a:pt x="5283" y="17073"/>
                    <a:pt x="5844" y="17073"/>
                  </a:cubicBezTo>
                  <a:lnTo>
                    <a:pt x="8182" y="17073"/>
                  </a:lnTo>
                  <a:cubicBezTo>
                    <a:pt x="8338" y="17073"/>
                    <a:pt x="8494" y="17151"/>
                    <a:pt x="8649" y="17308"/>
                  </a:cubicBezTo>
                  <a:cubicBezTo>
                    <a:pt x="8774" y="17403"/>
                    <a:pt x="8836" y="17560"/>
                    <a:pt x="8836" y="17780"/>
                  </a:cubicBezTo>
                  <a:lnTo>
                    <a:pt x="8790" y="19619"/>
                  </a:lnTo>
                  <a:lnTo>
                    <a:pt x="12109" y="17214"/>
                  </a:lnTo>
                  <a:cubicBezTo>
                    <a:pt x="12234" y="17120"/>
                    <a:pt x="12358" y="17073"/>
                    <a:pt x="12483" y="17073"/>
                  </a:cubicBezTo>
                  <a:lnTo>
                    <a:pt x="19169" y="17073"/>
                  </a:lnTo>
                  <a:cubicBezTo>
                    <a:pt x="19449" y="17073"/>
                    <a:pt x="19707" y="16978"/>
                    <a:pt x="19940" y="16790"/>
                  </a:cubicBezTo>
                  <a:cubicBezTo>
                    <a:pt x="20174" y="16601"/>
                    <a:pt x="20291" y="16365"/>
                    <a:pt x="20291" y="16082"/>
                  </a:cubicBezTo>
                  <a:lnTo>
                    <a:pt x="20291" y="7310"/>
                  </a:lnTo>
                  <a:cubicBezTo>
                    <a:pt x="20291" y="7059"/>
                    <a:pt x="20174" y="6838"/>
                    <a:pt x="19940" y="6650"/>
                  </a:cubicBezTo>
                  <a:cubicBezTo>
                    <a:pt x="19707" y="6461"/>
                    <a:pt x="19449" y="6367"/>
                    <a:pt x="19169" y="6367"/>
                  </a:cubicBezTo>
                  <a:close/>
                  <a:moveTo>
                    <a:pt x="5844" y="4999"/>
                  </a:moveTo>
                  <a:lnTo>
                    <a:pt x="19169" y="4999"/>
                  </a:lnTo>
                  <a:cubicBezTo>
                    <a:pt x="19823" y="4999"/>
                    <a:pt x="20392" y="5227"/>
                    <a:pt x="20875" y="5683"/>
                  </a:cubicBezTo>
                  <a:cubicBezTo>
                    <a:pt x="21358" y="6139"/>
                    <a:pt x="21600" y="6681"/>
                    <a:pt x="21600" y="7310"/>
                  </a:cubicBezTo>
                  <a:lnTo>
                    <a:pt x="21600" y="16082"/>
                  </a:lnTo>
                  <a:cubicBezTo>
                    <a:pt x="21600" y="16711"/>
                    <a:pt x="21351" y="17261"/>
                    <a:pt x="20852" y="17733"/>
                  </a:cubicBezTo>
                  <a:cubicBezTo>
                    <a:pt x="20353" y="18204"/>
                    <a:pt x="19792" y="18440"/>
                    <a:pt x="19169" y="18440"/>
                  </a:cubicBezTo>
                  <a:lnTo>
                    <a:pt x="12717" y="18440"/>
                  </a:lnTo>
                  <a:lnTo>
                    <a:pt x="8462" y="21506"/>
                  </a:lnTo>
                  <a:cubicBezTo>
                    <a:pt x="8338" y="21569"/>
                    <a:pt x="8213" y="21600"/>
                    <a:pt x="8088" y="21600"/>
                  </a:cubicBezTo>
                  <a:cubicBezTo>
                    <a:pt x="7964" y="21600"/>
                    <a:pt x="7870" y="21584"/>
                    <a:pt x="7808" y="21553"/>
                  </a:cubicBezTo>
                  <a:cubicBezTo>
                    <a:pt x="7558" y="21396"/>
                    <a:pt x="7434" y="21191"/>
                    <a:pt x="7434" y="20940"/>
                  </a:cubicBezTo>
                  <a:lnTo>
                    <a:pt x="7481" y="18440"/>
                  </a:lnTo>
                  <a:lnTo>
                    <a:pt x="5844" y="18440"/>
                  </a:lnTo>
                  <a:cubicBezTo>
                    <a:pt x="5221" y="18440"/>
                    <a:pt x="4699" y="18212"/>
                    <a:pt x="4278" y="17756"/>
                  </a:cubicBezTo>
                  <a:cubicBezTo>
                    <a:pt x="3857" y="17300"/>
                    <a:pt x="3647" y="16742"/>
                    <a:pt x="3647" y="16082"/>
                  </a:cubicBezTo>
                  <a:lnTo>
                    <a:pt x="3647" y="7310"/>
                  </a:lnTo>
                  <a:cubicBezTo>
                    <a:pt x="3647" y="6681"/>
                    <a:pt x="3857" y="6139"/>
                    <a:pt x="4278" y="5683"/>
                  </a:cubicBezTo>
                  <a:cubicBezTo>
                    <a:pt x="4699" y="5227"/>
                    <a:pt x="5221" y="4999"/>
                    <a:pt x="5844" y="4999"/>
                  </a:cubicBezTo>
                  <a:close/>
                  <a:moveTo>
                    <a:pt x="2151" y="0"/>
                  </a:moveTo>
                  <a:lnTo>
                    <a:pt x="15522" y="0"/>
                  </a:lnTo>
                  <a:cubicBezTo>
                    <a:pt x="16177" y="0"/>
                    <a:pt x="16745" y="220"/>
                    <a:pt x="17229" y="660"/>
                  </a:cubicBezTo>
                  <a:cubicBezTo>
                    <a:pt x="17712" y="1100"/>
                    <a:pt x="17953" y="1635"/>
                    <a:pt x="17953" y="2264"/>
                  </a:cubicBezTo>
                  <a:lnTo>
                    <a:pt x="17953" y="2688"/>
                  </a:lnTo>
                  <a:cubicBezTo>
                    <a:pt x="17953" y="2845"/>
                    <a:pt x="17891" y="2995"/>
                    <a:pt x="17766" y="3136"/>
                  </a:cubicBezTo>
                  <a:cubicBezTo>
                    <a:pt x="17642" y="3278"/>
                    <a:pt x="17486" y="3349"/>
                    <a:pt x="17299" y="3349"/>
                  </a:cubicBezTo>
                  <a:cubicBezTo>
                    <a:pt x="17112" y="3349"/>
                    <a:pt x="16948" y="3278"/>
                    <a:pt x="16808" y="3136"/>
                  </a:cubicBezTo>
                  <a:cubicBezTo>
                    <a:pt x="16668" y="2995"/>
                    <a:pt x="16597" y="2845"/>
                    <a:pt x="16597" y="2688"/>
                  </a:cubicBezTo>
                  <a:lnTo>
                    <a:pt x="16597" y="2264"/>
                  </a:lnTo>
                  <a:cubicBezTo>
                    <a:pt x="16597" y="2012"/>
                    <a:pt x="16488" y="1792"/>
                    <a:pt x="16270" y="1604"/>
                  </a:cubicBezTo>
                  <a:cubicBezTo>
                    <a:pt x="16052" y="1415"/>
                    <a:pt x="15803" y="1321"/>
                    <a:pt x="15522" y="1321"/>
                  </a:cubicBezTo>
                  <a:lnTo>
                    <a:pt x="2151" y="1321"/>
                  </a:lnTo>
                  <a:cubicBezTo>
                    <a:pt x="1590" y="1321"/>
                    <a:pt x="1309" y="1635"/>
                    <a:pt x="1309" y="2264"/>
                  </a:cubicBezTo>
                  <a:lnTo>
                    <a:pt x="1309" y="11036"/>
                  </a:lnTo>
                  <a:cubicBezTo>
                    <a:pt x="1309" y="11319"/>
                    <a:pt x="1387" y="11539"/>
                    <a:pt x="1543" y="11696"/>
                  </a:cubicBezTo>
                  <a:cubicBezTo>
                    <a:pt x="1855" y="11979"/>
                    <a:pt x="1870" y="12293"/>
                    <a:pt x="1590" y="12639"/>
                  </a:cubicBezTo>
                  <a:cubicBezTo>
                    <a:pt x="1434" y="12796"/>
                    <a:pt x="1262" y="12875"/>
                    <a:pt x="1075" y="12875"/>
                  </a:cubicBezTo>
                  <a:cubicBezTo>
                    <a:pt x="919" y="12875"/>
                    <a:pt x="779" y="12812"/>
                    <a:pt x="655" y="12687"/>
                  </a:cubicBezTo>
                  <a:cubicBezTo>
                    <a:pt x="218" y="12278"/>
                    <a:pt x="0" y="11728"/>
                    <a:pt x="0" y="11036"/>
                  </a:cubicBezTo>
                  <a:lnTo>
                    <a:pt x="0" y="2264"/>
                  </a:lnTo>
                  <a:cubicBezTo>
                    <a:pt x="0" y="1635"/>
                    <a:pt x="203" y="1100"/>
                    <a:pt x="608" y="660"/>
                  </a:cubicBezTo>
                  <a:cubicBezTo>
                    <a:pt x="1013" y="220"/>
                    <a:pt x="1527" y="0"/>
                    <a:pt x="2151" y="0"/>
                  </a:cubicBezTo>
                  <a:close/>
                </a:path>
              </a:pathLst>
            </a:custGeom>
            <a:solidFill>
              <a:srgbClr val="2B303D"/>
            </a:solidFill>
            <a:ln w="12700">
              <a:miter lim="400000"/>
            </a:ln>
          </p:spPr>
          <p:txBody>
            <a:bodyPr lIns="45719" rIns="45719"/>
            <a:lstStyle/>
            <a:p>
              <a:pPr>
                <a:defRPr>
                  <a:solidFill>
                    <a:srgbClr val="32363F"/>
                  </a:solidFill>
                </a:defRPr>
              </a:pPr>
              <a:endParaRPr/>
            </a:p>
          </p:txBody>
        </p:sp>
        <p:grpSp>
          <p:nvGrpSpPr>
            <p:cNvPr id="3" name="Group 19"/>
            <p:cNvGrpSpPr/>
            <p:nvPr/>
          </p:nvGrpSpPr>
          <p:grpSpPr>
            <a:xfrm>
              <a:off x="0" y="416155"/>
              <a:ext cx="765000" cy="752475"/>
              <a:chOff x="0" y="1504950"/>
              <a:chExt cx="765000" cy="581025"/>
            </a:xfrm>
          </p:grpSpPr>
          <p:sp>
            <p:nvSpPr>
              <p:cNvPr id="30" name="Rectangle 20"/>
              <p:cNvSpPr/>
              <p:nvPr/>
            </p:nvSpPr>
            <p:spPr>
              <a:xfrm>
                <a:off x="0" y="1504950"/>
                <a:ext cx="719281" cy="581025"/>
              </a:xfrm>
              <a:prstGeom prst="rect">
                <a:avLst/>
              </a:prstGeom>
              <a:solidFill>
                <a:srgbClr val="2C36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21"/>
              <p:cNvSpPr/>
              <p:nvPr/>
            </p:nvSpPr>
            <p:spPr>
              <a:xfrm>
                <a:off x="719281" y="1504950"/>
                <a:ext cx="45719" cy="581025"/>
              </a:xfrm>
              <a:prstGeom prst="rect">
                <a:avLst/>
              </a:prstGeom>
              <a:solidFill>
                <a:srgbClr val="70C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任意多边形: 形状 1"/>
            <p:cNvSpPr/>
            <p:nvPr/>
          </p:nvSpPr>
          <p:spPr>
            <a:xfrm rot="2700000">
              <a:off x="758723" y="515018"/>
              <a:ext cx="615413" cy="615413"/>
            </a:xfrm>
            <a:custGeom>
              <a:avLst/>
              <a:gdLst>
                <a:gd name="connsiteX0" fmla="*/ 33931 w 1497118"/>
                <a:gd name="connsiteY0" fmla="*/ 33931 h 1497118"/>
                <a:gd name="connsiteX1" fmla="*/ 115847 w 1497118"/>
                <a:gd name="connsiteY1" fmla="*/ 0 h 1497118"/>
                <a:gd name="connsiteX2" fmla="*/ 1381271 w 1497118"/>
                <a:gd name="connsiteY2" fmla="*/ 0 h 1497118"/>
                <a:gd name="connsiteX3" fmla="*/ 1497118 w 1497118"/>
                <a:gd name="connsiteY3" fmla="*/ 115847 h 1497118"/>
                <a:gd name="connsiteX4" fmla="*/ 1497118 w 1497118"/>
                <a:gd name="connsiteY4" fmla="*/ 1381271 h 1497118"/>
                <a:gd name="connsiteX5" fmla="*/ 1381271 w 1497118"/>
                <a:gd name="connsiteY5" fmla="*/ 1497118 h 1497118"/>
                <a:gd name="connsiteX6" fmla="*/ 781196 w 1497118"/>
                <a:gd name="connsiteY6" fmla="*/ 1497118 h 1497118"/>
                <a:gd name="connsiteX7" fmla="*/ 0 w 1497118"/>
                <a:gd name="connsiteY7" fmla="*/ 715922 h 1497118"/>
                <a:gd name="connsiteX8" fmla="*/ 0 w 1497118"/>
                <a:gd name="connsiteY8" fmla="*/ 115847 h 1497118"/>
                <a:gd name="connsiteX9" fmla="*/ 33931 w 1497118"/>
                <a:gd name="connsiteY9" fmla="*/ 33931 h 14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118" h="1497118">
                  <a:moveTo>
                    <a:pt x="33931" y="33931"/>
                  </a:moveTo>
                  <a:cubicBezTo>
                    <a:pt x="54895" y="12967"/>
                    <a:pt x="83857" y="0"/>
                    <a:pt x="115847" y="0"/>
                  </a:cubicBezTo>
                  <a:lnTo>
                    <a:pt x="1381271" y="0"/>
                  </a:lnTo>
                  <a:cubicBezTo>
                    <a:pt x="1445252" y="0"/>
                    <a:pt x="1497118" y="51866"/>
                    <a:pt x="1497118" y="115847"/>
                  </a:cubicBezTo>
                  <a:lnTo>
                    <a:pt x="1497118" y="1381271"/>
                  </a:lnTo>
                  <a:cubicBezTo>
                    <a:pt x="1497118" y="1445252"/>
                    <a:pt x="1445252" y="1497118"/>
                    <a:pt x="1381271" y="1497118"/>
                  </a:cubicBezTo>
                  <a:lnTo>
                    <a:pt x="781196" y="1497118"/>
                  </a:lnTo>
                  <a:lnTo>
                    <a:pt x="0" y="715922"/>
                  </a:lnTo>
                  <a:lnTo>
                    <a:pt x="0" y="115847"/>
                  </a:lnTo>
                  <a:cubicBezTo>
                    <a:pt x="0" y="83857"/>
                    <a:pt x="12966" y="54895"/>
                    <a:pt x="33931" y="33931"/>
                  </a:cubicBez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背景介绍 农村饮水现状"/>
            <p:cNvSpPr txBox="1"/>
            <p:nvPr/>
          </p:nvSpPr>
          <p:spPr>
            <a:xfrm>
              <a:off x="1626764" y="586297"/>
              <a:ext cx="3695882" cy="47705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/>
            <a:p>
              <a:pPr algn="l">
                <a:defRPr sz="3200" b="1">
                  <a:solidFill>
                    <a:srgbClr val="4E5865"/>
                  </a:solidFill>
                  <a:latin typeface="Myriad Pro"/>
                  <a:ea typeface="Myriad Pro"/>
                  <a:cs typeface="Myriad Pro"/>
                  <a:sym typeface="Myriad Pro"/>
                </a:defRPr>
              </a:pPr>
              <a:r>
                <a:rPr lang="zh-CN" altLang="en-US" sz="2500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高明模式 </a:t>
              </a:r>
              <a:r>
                <a:rPr lang="en-US" altLang="zh-CN" sz="2500" dirty="0" smtClean="0">
                  <a:solidFill>
                    <a:srgbClr val="55B9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| </a:t>
              </a:r>
              <a:r>
                <a:rPr lang="zh-CN" alt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长效运行</a:t>
              </a:r>
              <a:r>
                <a:rPr lang="zh-CN" alt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yriad Pro"/>
                </a:rPr>
                <a:t>思路</a:t>
              </a:r>
              <a:r>
                <a:rPr lang="en-US" sz="2500" dirty="0" smtClean="0">
                  <a:solidFill>
                    <a:srgbClr val="2B3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yriad Pro"/>
                  <a:sym typeface="Myriad Pro"/>
                </a:rPr>
                <a:t> </a:t>
              </a:r>
              <a:endParaRPr sz="2500" dirty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endParaRPr>
            </a:p>
          </p:txBody>
        </p:sp>
      </p:grpSp>
      <p:graphicFrame>
        <p:nvGraphicFramePr>
          <p:cNvPr id="14" name="图示 13"/>
          <p:cNvGraphicFramePr/>
          <p:nvPr/>
        </p:nvGraphicFramePr>
        <p:xfrm>
          <a:off x="1877291" y="1835727"/>
          <a:ext cx="8693727" cy="3990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"/>
          <p:cNvGrpSpPr/>
          <p:nvPr/>
        </p:nvGrpSpPr>
        <p:grpSpPr>
          <a:xfrm>
            <a:off x="0" y="0"/>
            <a:ext cx="12207875" cy="6876415"/>
            <a:chOff x="0" y="0"/>
            <a:chExt cx="12207875" cy="6876415"/>
          </a:xfrm>
        </p:grpSpPr>
        <p:pic>
          <p:nvPicPr>
            <p:cNvPr id="24" name="Picture 3" descr="D:\shutterstock_52314982.jpg"/>
            <p:cNvPicPr>
              <a:picLocks noChangeAspect="1" noChangeArrowheads="1"/>
            </p:cNvPicPr>
            <p:nvPr/>
          </p:nvPicPr>
          <p:blipFill>
            <a:blip r:embed="rId2" cstate="print"/>
            <a:srcRect b="24991"/>
            <a:stretch>
              <a:fillRect/>
            </a:stretch>
          </p:blipFill>
          <p:spPr bwMode="auto">
            <a:xfrm>
              <a:off x="0" y="0"/>
              <a:ext cx="12191999" cy="6858000"/>
            </a:xfrm>
            <a:prstGeom prst="rect">
              <a:avLst/>
            </a:prstGeom>
            <a:noFill/>
          </p:spPr>
        </p:pic>
        <p:sp>
          <p:nvSpPr>
            <p:cNvPr id="25" name="Rectangle 35"/>
            <p:cNvSpPr/>
            <p:nvPr/>
          </p:nvSpPr>
          <p:spPr>
            <a:xfrm>
              <a:off x="0" y="0"/>
              <a:ext cx="12207875" cy="6876415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8" name="Rectangle 35"/>
          <p:cNvSpPr/>
          <p:nvPr/>
        </p:nvSpPr>
        <p:spPr>
          <a:xfrm>
            <a:off x="0" y="1702810"/>
            <a:ext cx="12207875" cy="356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0" name="图片 16" descr="白色LOG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2424" y="620688"/>
            <a:ext cx="1615389" cy="288032"/>
          </a:xfrm>
          <a:prstGeom prst="rect">
            <a:avLst/>
          </a:prstGeom>
        </p:spPr>
      </p:pic>
      <p:sp>
        <p:nvSpPr>
          <p:cNvPr id="9" name="谢谢"/>
          <p:cNvSpPr txBox="1"/>
          <p:nvPr/>
        </p:nvSpPr>
        <p:spPr>
          <a:xfrm>
            <a:off x="0" y="2895428"/>
            <a:ext cx="12192000" cy="11988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4800" b="1">
                <a:solidFill>
                  <a:srgbClr val="4E5865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rPr lang="zh-CN" altLang="en-US" sz="7200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高明模式</a:t>
            </a:r>
            <a:r>
              <a:rPr lang="zh-CN" altLang="en-US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 </a:t>
            </a:r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| </a:t>
            </a:r>
            <a:r>
              <a:rPr lang="zh-CN" altLang="en-US" sz="7200" dirty="0" smtClean="0">
                <a:solidFill>
                  <a:srgbClr val="55B9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yriad Pro"/>
              </a:rPr>
              <a:t>产品优势</a:t>
            </a:r>
          </a:p>
        </p:txBody>
      </p:sp>
      <p:pic>
        <p:nvPicPr>
          <p:cNvPr id="10" name="图片 9" descr="白色LOGO+口号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4636" y="1484784"/>
            <a:ext cx="2460822" cy="56611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/>
          <p:nvPr/>
        </p:nvGrpSpPr>
        <p:grpSpPr>
          <a:xfrm>
            <a:off x="0" y="-20955"/>
            <a:ext cx="12192000" cy="3331422"/>
            <a:chOff x="0" y="0"/>
            <a:chExt cx="12192000" cy="3445933"/>
          </a:xfrm>
        </p:grpSpPr>
        <p:pic>
          <p:nvPicPr>
            <p:cNvPr id="22" name="图片 21" descr="oop2.jpg"/>
            <p:cNvPicPr>
              <a:picLocks noChangeAspect="1"/>
            </p:cNvPicPr>
            <p:nvPr/>
          </p:nvPicPr>
          <p:blipFill>
            <a:blip r:embed="rId2" cstate="print"/>
            <a:srcRect b="49753"/>
            <a:stretch>
              <a:fillRect/>
            </a:stretch>
          </p:blipFill>
          <p:spPr>
            <a:xfrm>
              <a:off x="0" y="0"/>
              <a:ext cx="12192000" cy="3445933"/>
            </a:xfrm>
            <a:prstGeom prst="rect">
              <a:avLst/>
            </a:prstGeom>
          </p:spPr>
        </p:pic>
        <p:sp>
          <p:nvSpPr>
            <p:cNvPr id="23" name="Rectangle 35"/>
            <p:cNvSpPr/>
            <p:nvPr/>
          </p:nvSpPr>
          <p:spPr>
            <a:xfrm>
              <a:off x="1905" y="0"/>
              <a:ext cx="12190095" cy="3445933"/>
            </a:xfrm>
            <a:prstGeom prst="rect">
              <a:avLst/>
            </a:prstGeom>
            <a:gradFill>
              <a:gsLst>
                <a:gs pos="37000">
                  <a:srgbClr val="272C3B">
                    <a:alpha val="90000"/>
                  </a:srgbClr>
                </a:gs>
                <a:gs pos="100000">
                  <a:srgbClr val="272C3B">
                    <a:alpha val="90000"/>
                  </a:srgbClr>
                </a:gs>
                <a:gs pos="70000">
                  <a:srgbClr val="40485D">
                    <a:alpha val="81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1" name="图片 16" descr="白色LOG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26089" y="364783"/>
            <a:ext cx="1615389" cy="2880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1192741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70C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解决方案</a:t>
            </a:r>
          </a:p>
        </p:txBody>
      </p:sp>
      <p:grpSp>
        <p:nvGrpSpPr>
          <p:cNvPr id="8" name="组合 15"/>
          <p:cNvGrpSpPr/>
          <p:nvPr/>
        </p:nvGrpSpPr>
        <p:grpSpPr>
          <a:xfrm>
            <a:off x="6582767" y="4058215"/>
            <a:ext cx="1551552" cy="1501035"/>
            <a:chOff x="2226726" y="3094771"/>
            <a:chExt cx="1979612" cy="1981200"/>
          </a:xfrm>
          <a:solidFill>
            <a:srgbClr val="7AD3DC"/>
          </a:solidFill>
          <a:effectLst/>
        </p:grpSpPr>
        <p:sp>
          <p:nvSpPr>
            <p:cNvPr id="9" name="Oval 2"/>
            <p:cNvSpPr>
              <a:spLocks noChangeAspect="1" noChangeArrowheads="1"/>
            </p:cNvSpPr>
            <p:nvPr/>
          </p:nvSpPr>
          <p:spPr bwMode="auto">
            <a:xfrm>
              <a:off x="2226726" y="3094771"/>
              <a:ext cx="1979612" cy="1981200"/>
            </a:xfrm>
            <a:prstGeom prst="ellipse">
              <a:avLst/>
            </a:prstGeom>
            <a:grpFill/>
            <a:ln w="12700" cmpd="sng">
              <a:solidFill>
                <a:schemeClr val="accent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fr-FR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Text Box 29"/>
            <p:cNvSpPr txBox="1">
              <a:spLocks noChangeArrowheads="1"/>
            </p:cNvSpPr>
            <p:nvPr/>
          </p:nvSpPr>
          <p:spPr bwMode="gray">
            <a:xfrm>
              <a:off x="2451337" y="3655521"/>
              <a:ext cx="1531793" cy="859651"/>
            </a:xfrm>
            <a:prstGeom prst="rect">
              <a:avLst/>
            </a:prstGeom>
            <a:grpFill/>
            <a:ln w="127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物联网</a:t>
              </a:r>
              <a:endPara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加号 10"/>
          <p:cNvSpPr/>
          <p:nvPr/>
        </p:nvSpPr>
        <p:spPr>
          <a:xfrm>
            <a:off x="5670917" y="4418601"/>
            <a:ext cx="825669" cy="813102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加号 11"/>
          <p:cNvSpPr/>
          <p:nvPr/>
        </p:nvSpPr>
        <p:spPr>
          <a:xfrm>
            <a:off x="3197883" y="4418601"/>
            <a:ext cx="732924" cy="813102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5"/>
          <p:cNvGrpSpPr/>
          <p:nvPr/>
        </p:nvGrpSpPr>
        <p:grpSpPr>
          <a:xfrm>
            <a:off x="4046558" y="4087785"/>
            <a:ext cx="1551552" cy="1501035"/>
            <a:chOff x="2226726" y="3094771"/>
            <a:chExt cx="1979612" cy="1981200"/>
          </a:xfrm>
          <a:solidFill>
            <a:srgbClr val="7AD3DC"/>
          </a:solidFill>
          <a:effectLst/>
        </p:grpSpPr>
        <p:sp>
          <p:nvSpPr>
            <p:cNvPr id="14" name="Oval 2"/>
            <p:cNvSpPr>
              <a:spLocks noChangeAspect="1" noChangeArrowheads="1"/>
            </p:cNvSpPr>
            <p:nvPr/>
          </p:nvSpPr>
          <p:spPr bwMode="auto">
            <a:xfrm>
              <a:off x="2226726" y="3094771"/>
              <a:ext cx="1979612" cy="1981200"/>
            </a:xfrm>
            <a:prstGeom prst="ellipse">
              <a:avLst/>
            </a:prstGeom>
            <a:grpFill/>
            <a:ln w="12700" cmpd="sng">
              <a:solidFill>
                <a:schemeClr val="accent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fr-FR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5" name="Text Box 29"/>
            <p:cNvSpPr txBox="1">
              <a:spLocks noChangeArrowheads="1"/>
            </p:cNvSpPr>
            <p:nvPr/>
          </p:nvSpPr>
          <p:spPr bwMode="gray">
            <a:xfrm>
              <a:off x="2451337" y="3655521"/>
              <a:ext cx="1531793" cy="859651"/>
            </a:xfrm>
            <a:prstGeom prst="rect">
              <a:avLst/>
            </a:prstGeom>
            <a:grpFill/>
            <a:ln w="127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组合</a:t>
              </a:r>
              <a:endPara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工艺</a:t>
              </a:r>
              <a:endPara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64940" y="4090060"/>
            <a:ext cx="1551552" cy="1501035"/>
            <a:chOff x="2226726" y="3094771"/>
            <a:chExt cx="1979612" cy="1981200"/>
          </a:xfrm>
          <a:solidFill>
            <a:srgbClr val="7AD3DC"/>
          </a:solidFill>
          <a:effectLst/>
        </p:grpSpPr>
        <p:sp>
          <p:nvSpPr>
            <p:cNvPr id="17" name="Oval 2"/>
            <p:cNvSpPr>
              <a:spLocks noChangeAspect="1" noChangeArrowheads="1"/>
            </p:cNvSpPr>
            <p:nvPr/>
          </p:nvSpPr>
          <p:spPr bwMode="auto">
            <a:xfrm>
              <a:off x="2226726" y="3094771"/>
              <a:ext cx="1979612" cy="1981200"/>
            </a:xfrm>
            <a:prstGeom prst="ellipse">
              <a:avLst/>
            </a:prstGeom>
            <a:grpFill/>
            <a:ln w="12700" cmpd="sng">
              <a:solidFill>
                <a:schemeClr val="accent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fr-FR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gray">
            <a:xfrm>
              <a:off x="2451337" y="3655521"/>
              <a:ext cx="1531793" cy="859651"/>
            </a:xfrm>
            <a:prstGeom prst="rect">
              <a:avLst/>
            </a:prstGeom>
            <a:grpFill/>
            <a:ln w="127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超滤膜</a:t>
              </a:r>
              <a:endPara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加号 19"/>
          <p:cNvSpPr/>
          <p:nvPr/>
        </p:nvSpPr>
        <p:spPr>
          <a:xfrm>
            <a:off x="8265183" y="4393201"/>
            <a:ext cx="732924" cy="813102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15"/>
          <p:cNvGrpSpPr/>
          <p:nvPr/>
        </p:nvGrpSpPr>
        <p:grpSpPr>
          <a:xfrm>
            <a:off x="9113858" y="4062385"/>
            <a:ext cx="1551552" cy="1501035"/>
            <a:chOff x="2226726" y="3094771"/>
            <a:chExt cx="1979612" cy="1981200"/>
          </a:xfrm>
          <a:solidFill>
            <a:srgbClr val="7AD3DC"/>
          </a:solidFill>
          <a:effectLst/>
        </p:grpSpPr>
        <p:sp>
          <p:nvSpPr>
            <p:cNvPr id="25" name="Oval 2"/>
            <p:cNvSpPr>
              <a:spLocks noChangeAspect="1" noChangeArrowheads="1"/>
            </p:cNvSpPr>
            <p:nvPr/>
          </p:nvSpPr>
          <p:spPr bwMode="auto">
            <a:xfrm>
              <a:off x="2226726" y="3094771"/>
              <a:ext cx="1979612" cy="1981200"/>
            </a:xfrm>
            <a:prstGeom prst="ellipse">
              <a:avLst/>
            </a:prstGeom>
            <a:grpFill/>
            <a:ln w="12700" cmpd="sng">
              <a:solidFill>
                <a:schemeClr val="accent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fr-FR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gray">
            <a:xfrm>
              <a:off x="2451337" y="3655521"/>
              <a:ext cx="1531793" cy="859651"/>
            </a:xfrm>
            <a:prstGeom prst="rect">
              <a:avLst/>
            </a:prstGeom>
            <a:grpFill/>
            <a:ln w="127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装备化</a:t>
              </a:r>
              <a:endPara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0" y="0"/>
            <a:ext cx="12163425" cy="2132965"/>
            <a:chOff x="0" y="1"/>
            <a:chExt cx="12192000" cy="2132855"/>
          </a:xfrm>
        </p:grpSpPr>
        <p:grpSp>
          <p:nvGrpSpPr>
            <p:cNvPr id="3" name="组合 22"/>
            <p:cNvGrpSpPr/>
            <p:nvPr/>
          </p:nvGrpSpPr>
          <p:grpSpPr>
            <a:xfrm>
              <a:off x="0" y="1"/>
              <a:ext cx="12192000" cy="2132855"/>
              <a:chOff x="0" y="1"/>
              <a:chExt cx="12192000" cy="6885384"/>
            </a:xfrm>
          </p:grpSpPr>
          <p:pic>
            <p:nvPicPr>
              <p:cNvPr id="20" name="图片 19" descr="eeg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1"/>
                <a:ext cx="12192000" cy="6859934"/>
              </a:xfrm>
              <a:prstGeom prst="rect">
                <a:avLst/>
              </a:prstGeom>
            </p:spPr>
          </p:pic>
          <p:sp>
            <p:nvSpPr>
              <p:cNvPr id="21" name="Rectangle 35"/>
              <p:cNvSpPr/>
              <p:nvPr/>
            </p:nvSpPr>
            <p:spPr>
              <a:xfrm>
                <a:off x="0" y="1"/>
                <a:ext cx="12192000" cy="6885384"/>
              </a:xfrm>
              <a:prstGeom prst="rect">
                <a:avLst/>
              </a:prstGeom>
              <a:gradFill>
                <a:gsLst>
                  <a:gs pos="49000">
                    <a:srgbClr val="272C3B">
                      <a:alpha val="98000"/>
                    </a:srgbClr>
                  </a:gs>
                  <a:gs pos="90000">
                    <a:srgbClr val="272C3B">
                      <a:alpha val="87000"/>
                    </a:srgbClr>
                  </a:gs>
                  <a:gs pos="70000">
                    <a:srgbClr val="40485D">
                      <a:alpha val="81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altLang="zh-CN" sz="44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zh-CN" altLang="en-US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广东佛山市高明区鹿田村</a:t>
                </a:r>
                <a:endParaRPr lang="en-US" altLang="zh-CN" sz="40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en-US" altLang="zh-CN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——</a:t>
                </a:r>
                <a:r>
                  <a:rPr lang="zh-CN" altLang="en-US" sz="4000" b="1" dirty="0" smtClean="0">
                    <a:solidFill>
                      <a:srgbClr val="70CDD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微生物、浊度</a:t>
                </a:r>
                <a:endParaRPr lang="zh-CN" altLang="en-US" sz="4400" b="1" dirty="0" smtClean="0">
                  <a:solidFill>
                    <a:srgbClr val="70CD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22" name="图片 16" descr="白色LOGO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98454" y="322238"/>
              <a:ext cx="1615389" cy="288032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7789332" y="2155371"/>
            <a:ext cx="3945467" cy="350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原水类型：山泉水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水质问题：微生物、浊度</a:t>
            </a:r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处理规模：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 m³/d 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产水用途：居民生活饮用</a:t>
            </a:r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产水水质：符合国家《生活饮用水卫</a:t>
            </a:r>
            <a:endParaRPr lang="en-US" altLang="zh-CN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2B3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yriad Pro"/>
                <a:sym typeface="Myriad Pro"/>
              </a:rPr>
              <a:t>生标准》(GB5749-2006)</a:t>
            </a:r>
            <a:endParaRPr lang="en-US" altLang="zh-CN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投产时间：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endParaRPr lang="zh-CN" altLang="en-US" dirty="0" smtClean="0">
              <a:solidFill>
                <a:srgbClr val="2B3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yriad Pro"/>
              <a:sym typeface="Myriad Pro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sz="15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覆盖人口：</a:t>
            </a:r>
            <a:r>
              <a:rPr lang="en-US" altLang="zh-CN" sz="15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700</a:t>
            </a:r>
            <a:r>
              <a:rPr lang="zh-CN" altLang="en-US" sz="15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</a:p>
        </p:txBody>
      </p:sp>
      <p:grpSp>
        <p:nvGrpSpPr>
          <p:cNvPr id="4" name="组合 24"/>
          <p:cNvGrpSpPr/>
          <p:nvPr/>
        </p:nvGrpSpPr>
        <p:grpSpPr>
          <a:xfrm>
            <a:off x="595140" y="5748068"/>
            <a:ext cx="6364309" cy="552450"/>
            <a:chOff x="1555048" y="5599690"/>
            <a:chExt cx="6364309" cy="552450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1555048" y="5635464"/>
              <a:ext cx="1026577" cy="454437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山泉水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" name="右箭头 50"/>
            <p:cNvSpPr/>
            <p:nvPr/>
          </p:nvSpPr>
          <p:spPr bwMode="auto">
            <a:xfrm>
              <a:off x="2490079" y="5786063"/>
              <a:ext cx="304317" cy="153987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5125508" y="5599690"/>
              <a:ext cx="1642533" cy="552450"/>
            </a:xfrm>
            <a:prstGeom prst="roundRect">
              <a:avLst/>
            </a:prstGeom>
            <a:noFill/>
            <a:ln w="25400" cap="flat" cmpd="sng" algn="ctr">
              <a:solidFill>
                <a:srgbClr val="55B9D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超滤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4707079" y="5791990"/>
              <a:ext cx="304317" cy="153987"/>
            </a:xfrm>
            <a:prstGeom prst="right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6965043" y="5599690"/>
              <a:ext cx="954314" cy="542925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用户</a:t>
              </a:r>
            </a:p>
          </p:txBody>
        </p:sp>
      </p:grpSp>
      <p:sp>
        <p:nvSpPr>
          <p:cNvPr id="57" name="圆角矩形 56"/>
          <p:cNvSpPr/>
          <p:nvPr/>
        </p:nvSpPr>
        <p:spPr bwMode="auto">
          <a:xfrm>
            <a:off x="1921933" y="5757593"/>
            <a:ext cx="1659467" cy="542925"/>
          </a:xfrm>
          <a:prstGeom prst="roundRect">
            <a:avLst/>
          </a:prstGeom>
          <a:noFill/>
          <a:ln w="25400" cap="flat" cmpd="sng" algn="ctr">
            <a:solidFill>
              <a:srgbClr val="55B9D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水池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" name="右箭头 57"/>
          <p:cNvSpPr/>
          <p:nvPr/>
        </p:nvSpPr>
        <p:spPr bwMode="auto">
          <a:xfrm>
            <a:off x="5862145" y="5934441"/>
            <a:ext cx="304317" cy="153987"/>
          </a:xfrm>
          <a:prstGeom prst="rightArrow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51" name="Picture 3" descr="E:\2018水处理工作\5月 高明水站包装二期\图片\鹿田20180521115145.jpg"/>
          <p:cNvPicPr>
            <a:picLocks noChangeAspect="1" noChangeArrowheads="1"/>
          </p:cNvPicPr>
          <p:nvPr/>
        </p:nvPicPr>
        <p:blipFill>
          <a:blip r:embed="rId4" cstate="print"/>
          <a:srcRect l="19507"/>
          <a:stretch>
            <a:fillRect/>
          </a:stretch>
        </p:blipFill>
        <p:spPr bwMode="auto">
          <a:xfrm>
            <a:off x="3965473" y="2239616"/>
            <a:ext cx="3441928" cy="3207025"/>
          </a:xfrm>
          <a:prstGeom prst="rect">
            <a:avLst/>
          </a:prstGeom>
          <a:noFill/>
        </p:spPr>
      </p:pic>
      <p:pic>
        <p:nvPicPr>
          <p:cNvPr id="19" name="Picture 2" descr="C:\Users\lee\Desktop\转\浊度图片.jpg"/>
          <p:cNvPicPr>
            <a:picLocks noChangeAspect="1" noChangeArrowheads="1"/>
          </p:cNvPicPr>
          <p:nvPr/>
        </p:nvPicPr>
        <p:blipFill>
          <a:blip r:embed="rId5" cstate="print"/>
          <a:srcRect t="5776" b="4910"/>
          <a:stretch>
            <a:fillRect/>
          </a:stretch>
        </p:blipFill>
        <p:spPr bwMode="auto">
          <a:xfrm>
            <a:off x="846138" y="2210751"/>
            <a:ext cx="2758453" cy="32540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333639"/>
      </a:dk1>
      <a:lt1>
        <a:srgbClr val="F4F5FC"/>
      </a:lt1>
      <a:dk2>
        <a:srgbClr val="A7A7A7"/>
      </a:dk2>
      <a:lt2>
        <a:srgbClr val="535353"/>
      </a:lt2>
      <a:accent1>
        <a:srgbClr val="00A09D"/>
      </a:accent1>
      <a:accent2>
        <a:srgbClr val="1891AB"/>
      </a:accent2>
      <a:accent3>
        <a:srgbClr val="4276AA"/>
      </a:accent3>
      <a:accent4>
        <a:srgbClr val="5268A5"/>
      </a:accent4>
      <a:accent5>
        <a:srgbClr val="5E5CA2"/>
      </a:accent5>
      <a:accent6>
        <a:srgbClr val="AAB2BD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rgbClr val="272C3B"/>
            </a:gs>
            <a:gs pos="100000">
              <a:srgbClr val="40485D">
                <a:alpha val="21000"/>
              </a:srgbClr>
            </a:gs>
          </a:gsLst>
          <a:lin ang="5400000" scaled="0"/>
        </a:gra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微软雅黑" panose="020B0503020204020204" pitchFamily="34" charset="-122"/>
            <a:ea typeface="微软雅黑" panose="020B0503020204020204" pitchFamily="34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333639"/>
            </a:solidFill>
            <a:effectLst/>
            <a:uFillTx/>
            <a:latin typeface="+mj-lt"/>
            <a:ea typeface="+mj-ea"/>
            <a:cs typeface="+mj-cs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09D"/>
      </a:accent1>
      <a:accent2>
        <a:srgbClr val="1891AB"/>
      </a:accent2>
      <a:accent3>
        <a:srgbClr val="4276AA"/>
      </a:accent3>
      <a:accent4>
        <a:srgbClr val="5268A5"/>
      </a:accent4>
      <a:accent5>
        <a:srgbClr val="5E5CA2"/>
      </a:accent5>
      <a:accent6>
        <a:srgbClr val="AAB2BD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4F5FC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333639"/>
            </a:solidFill>
            <a:effectLst/>
            <a:uFillTx/>
            <a:latin typeface="+mj-lt"/>
            <a:ea typeface="+mj-ea"/>
            <a:cs typeface="+mj-cs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333639"/>
            </a:solidFill>
            <a:effectLst/>
            <a:uFillTx/>
            <a:latin typeface="+mj-lt"/>
            <a:ea typeface="+mj-ea"/>
            <a:cs typeface="+mj-cs"/>
            <a:sym typeface="Calibri" panose="020F05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702</Words>
  <Application>Microsoft Office PowerPoint</Application>
  <PresentationFormat>自定义</PresentationFormat>
  <Paragraphs>133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tom chen</dc:creator>
  <cp:lastModifiedBy>lee</cp:lastModifiedBy>
  <cp:revision>283</cp:revision>
  <dcterms:created xsi:type="dcterms:W3CDTF">2017-10-25T05:55:00Z</dcterms:created>
  <dcterms:modified xsi:type="dcterms:W3CDTF">2018-09-13T03:12:01Z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